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77" r:id="rId3"/>
    <p:sldId id="261" r:id="rId4"/>
    <p:sldId id="276" r:id="rId5"/>
    <p:sldId id="269" r:id="rId6"/>
    <p:sldId id="259" r:id="rId7"/>
    <p:sldId id="281" r:id="rId8"/>
    <p:sldId id="275" r:id="rId9"/>
    <p:sldId id="273" r:id="rId10"/>
    <p:sldId id="257" r:id="rId11"/>
    <p:sldId id="279"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3" r:id="rId42"/>
    <p:sldId id="311" r:id="rId43"/>
    <p:sldId id="31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8765CD-DC96-4C16-A248-759CFA1D4B04}">
          <p14:sldIdLst>
            <p14:sldId id="256"/>
            <p14:sldId id="277"/>
          </p14:sldIdLst>
        </p14:section>
        <p14:section name="Introduction" id="{91AEEF4D-E05E-4A11-8ABD-885DF2AC0862}">
          <p14:sldIdLst>
            <p14:sldId id="261"/>
            <p14:sldId id="276"/>
            <p14:sldId id="269"/>
            <p14:sldId id="259"/>
            <p14:sldId id="281"/>
            <p14:sldId id="275"/>
            <p14:sldId id="273"/>
            <p14:sldId id="257"/>
            <p14:sldId id="279"/>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3"/>
            <p14:sldId id="311"/>
            <p14:sldId id="312"/>
          </p14:sldIdLst>
        </p14:section>
        <p14:section name="Method" id="{6BB0E95E-035A-478E-8504-2012100CAB4E}">
          <p14:sldIdLst/>
        </p14:section>
        <p14:section name="Fertilization" id="{DC5453B9-2B99-47D7-AE9B-89B084F6CF9B}">
          <p14:sldIdLst/>
        </p14:section>
        <p14:section name="Maintenance" id="{6057BDCD-1556-494F-B274-65450E15EC04}">
          <p14:sldIdLst/>
        </p14:section>
        <p14:section name="Technology" id="{B9D14AEF-3460-46A4-BA25-92C09DD1B736}">
          <p14:sldIdLst/>
        </p14:section>
        <p14:section name="Gallery" id="{B55985D2-5E06-4B26-836E-ABC45EEC4364}">
          <p14:sldIdLst/>
        </p14:section>
        <p14:section name="Service" id="{E2DFCF66-3270-4C23-8E88-03CF29710BF9}">
          <p14:sldIdLst/>
        </p14:section>
        <p14:section name="Agenda" id="{F212AE7F-6F18-46C7-9C7E-ED87CFD9B2F6}">
          <p14:sldIdLst/>
        </p14:section>
        <p14:section name="Infographic" id="{35276DF7-070C-46C1-B9EC-DE6108E17470}">
          <p14:sldIdLst/>
        </p14:section>
        <p14:section name="Team Profile" id="{182CB7EA-AC56-40B9-AB09-B7442A301C87}">
          <p14:sldIdLst/>
        </p14:section>
        <p14:section name="Maps Infographic" id="{DC57C04D-5DFB-4DE2-8C4E-DAC85059571E}">
          <p14:sldIdLst/>
        </p14:section>
        <p14:section name="Contact Us" id="{CE92D323-7EBA-4A90-B21E-5B2D0E6D0294}">
          <p14:sldIdLst/>
        </p14:section>
        <p14:section name="End Slide" id="{B559CF0A-9CC6-48B4-8367-A2490E77243B}">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showGuides="1">
      <p:cViewPr>
        <p:scale>
          <a:sx n="78" d="100"/>
          <a:sy n="78" d="100"/>
        </p:scale>
        <p:origin x="627"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150"/>
        <c:overlap val="100"/>
        <c:axId val="245763072"/>
        <c:axId val="245814016"/>
      </c:barChart>
      <c:catAx>
        <c:axId val="245763072"/>
        <c:scaling>
          <c:orientation val="minMax"/>
        </c:scaling>
        <c:delete val="0"/>
        <c:axPos val="b"/>
        <c:numFmt formatCode="[$-409]m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245814016"/>
        <c:crosses val="autoZero"/>
        <c:auto val="1"/>
        <c:lblAlgn val="ctr"/>
        <c:lblOffset val="100"/>
        <c:noMultiLvlLbl val="1"/>
      </c:catAx>
      <c:valAx>
        <c:axId val="2458140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245763072"/>
        <c:crosses val="autoZero"/>
        <c:crossBetween val="between"/>
        <c:majorUnit val="2"/>
      </c:valAx>
      <c:spPr>
        <a:noFill/>
        <a:ln>
          <a:noFill/>
        </a:ln>
        <a:effectLst/>
      </c:spPr>
    </c:plotArea>
    <c:plotVisOnly val="1"/>
    <c:dispBlanksAs val="zero"/>
    <c:showDLblsOverMax val="0"/>
  </c:chart>
  <c:spPr>
    <a:noFill/>
    <a:ln>
      <a:noFill/>
    </a:ln>
    <a:effectLst/>
  </c:spPr>
  <c:txPr>
    <a:bodyPr/>
    <a:lstStyle/>
    <a:p>
      <a:pPr>
        <a:defRPr b="1">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Picture 1"/>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4985346" cy="437578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8805C9-86CA-4AB5-A06B-EE9083EB4F62}" type="datetimeFigureOut">
              <a:rPr lang="en-US" smtClean="0"/>
              <a:t>1/31/2025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0B677-B9CB-4338-AB31-BFF3740A739E}" type="slidenum">
              <a:rPr lang="en-US" smtClean="0"/>
              <a:t>‹#›</a:t>
            </a:fld>
            <a:endParaRPr lang="en-US"/>
          </a:p>
        </p:txBody>
      </p:sp>
    </p:spTree>
    <p:extLst>
      <p:ext uri="{BB962C8B-B14F-4D97-AF65-F5344CB8AC3E}">
        <p14:creationId xmlns:p14="http://schemas.microsoft.com/office/powerpoint/2010/main" val="694582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26</a:t>
            </a:fld>
            <a:endParaRPr lang="en-US"/>
          </a:p>
        </p:txBody>
      </p:sp>
    </p:spTree>
    <p:extLst>
      <p:ext uri="{BB962C8B-B14F-4D97-AF65-F5344CB8AC3E}">
        <p14:creationId xmlns:p14="http://schemas.microsoft.com/office/powerpoint/2010/main" val="856252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35</a:t>
            </a:fld>
            <a:endParaRPr lang="en-US"/>
          </a:p>
        </p:txBody>
      </p:sp>
    </p:spTree>
    <p:extLst>
      <p:ext uri="{BB962C8B-B14F-4D97-AF65-F5344CB8AC3E}">
        <p14:creationId xmlns:p14="http://schemas.microsoft.com/office/powerpoint/2010/main" val="139839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36</a:t>
            </a:fld>
            <a:endParaRPr lang="en-US"/>
          </a:p>
        </p:txBody>
      </p:sp>
    </p:spTree>
    <p:extLst>
      <p:ext uri="{BB962C8B-B14F-4D97-AF65-F5344CB8AC3E}">
        <p14:creationId xmlns:p14="http://schemas.microsoft.com/office/powerpoint/2010/main" val="334080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37</a:t>
            </a:fld>
            <a:endParaRPr lang="en-US"/>
          </a:p>
        </p:txBody>
      </p:sp>
    </p:spTree>
    <p:extLst>
      <p:ext uri="{BB962C8B-B14F-4D97-AF65-F5344CB8AC3E}">
        <p14:creationId xmlns:p14="http://schemas.microsoft.com/office/powerpoint/2010/main" val="189739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38</a:t>
            </a:fld>
            <a:endParaRPr lang="en-US"/>
          </a:p>
        </p:txBody>
      </p:sp>
    </p:spTree>
    <p:extLst>
      <p:ext uri="{BB962C8B-B14F-4D97-AF65-F5344CB8AC3E}">
        <p14:creationId xmlns:p14="http://schemas.microsoft.com/office/powerpoint/2010/main" val="2103255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39</a:t>
            </a:fld>
            <a:endParaRPr lang="en-US"/>
          </a:p>
        </p:txBody>
      </p:sp>
    </p:spTree>
    <p:extLst>
      <p:ext uri="{BB962C8B-B14F-4D97-AF65-F5344CB8AC3E}">
        <p14:creationId xmlns:p14="http://schemas.microsoft.com/office/powerpoint/2010/main" val="470564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40</a:t>
            </a:fld>
            <a:endParaRPr lang="en-US"/>
          </a:p>
        </p:txBody>
      </p:sp>
    </p:spTree>
    <p:extLst>
      <p:ext uri="{BB962C8B-B14F-4D97-AF65-F5344CB8AC3E}">
        <p14:creationId xmlns:p14="http://schemas.microsoft.com/office/powerpoint/2010/main" val="387860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27</a:t>
            </a:fld>
            <a:endParaRPr lang="en-US"/>
          </a:p>
        </p:txBody>
      </p:sp>
    </p:spTree>
    <p:extLst>
      <p:ext uri="{BB962C8B-B14F-4D97-AF65-F5344CB8AC3E}">
        <p14:creationId xmlns:p14="http://schemas.microsoft.com/office/powerpoint/2010/main" val="2177542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28</a:t>
            </a:fld>
            <a:endParaRPr lang="en-US"/>
          </a:p>
        </p:txBody>
      </p:sp>
    </p:spTree>
    <p:extLst>
      <p:ext uri="{BB962C8B-B14F-4D97-AF65-F5344CB8AC3E}">
        <p14:creationId xmlns:p14="http://schemas.microsoft.com/office/powerpoint/2010/main" val="192536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29</a:t>
            </a:fld>
            <a:endParaRPr lang="en-US"/>
          </a:p>
        </p:txBody>
      </p:sp>
    </p:spTree>
    <p:extLst>
      <p:ext uri="{BB962C8B-B14F-4D97-AF65-F5344CB8AC3E}">
        <p14:creationId xmlns:p14="http://schemas.microsoft.com/office/powerpoint/2010/main" val="81467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30</a:t>
            </a:fld>
            <a:endParaRPr lang="en-US"/>
          </a:p>
        </p:txBody>
      </p:sp>
    </p:spTree>
    <p:extLst>
      <p:ext uri="{BB962C8B-B14F-4D97-AF65-F5344CB8AC3E}">
        <p14:creationId xmlns:p14="http://schemas.microsoft.com/office/powerpoint/2010/main" val="241903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31</a:t>
            </a:fld>
            <a:endParaRPr lang="en-US"/>
          </a:p>
        </p:txBody>
      </p:sp>
    </p:spTree>
    <p:extLst>
      <p:ext uri="{BB962C8B-B14F-4D97-AF65-F5344CB8AC3E}">
        <p14:creationId xmlns:p14="http://schemas.microsoft.com/office/powerpoint/2010/main" val="199202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32</a:t>
            </a:fld>
            <a:endParaRPr lang="en-US"/>
          </a:p>
        </p:txBody>
      </p:sp>
    </p:spTree>
    <p:extLst>
      <p:ext uri="{BB962C8B-B14F-4D97-AF65-F5344CB8AC3E}">
        <p14:creationId xmlns:p14="http://schemas.microsoft.com/office/powerpoint/2010/main" val="2072121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33</a:t>
            </a:fld>
            <a:endParaRPr lang="en-US"/>
          </a:p>
        </p:txBody>
      </p:sp>
    </p:spTree>
    <p:extLst>
      <p:ext uri="{BB962C8B-B14F-4D97-AF65-F5344CB8AC3E}">
        <p14:creationId xmlns:p14="http://schemas.microsoft.com/office/powerpoint/2010/main" val="4127583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0B677-B9CB-4338-AB31-BFF3740A739E}" type="slidenum">
              <a:rPr lang="en-US" smtClean="0"/>
              <a:t>34</a:t>
            </a:fld>
            <a:endParaRPr lang="en-US"/>
          </a:p>
        </p:txBody>
      </p:sp>
    </p:spTree>
    <p:extLst>
      <p:ext uri="{BB962C8B-B14F-4D97-AF65-F5344CB8AC3E}">
        <p14:creationId xmlns:p14="http://schemas.microsoft.com/office/powerpoint/2010/main" val="348172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460DDA1-23C3-40C8-2046-7001529B1BC1}"/>
              </a:ext>
            </a:extLst>
          </p:cNvPr>
          <p:cNvSpPr>
            <a:spLocks noGrp="1"/>
          </p:cNvSpPr>
          <p:nvPr>
            <p:ph type="pic" sz="quarter" idx="10"/>
          </p:nvPr>
        </p:nvSpPr>
        <p:spPr>
          <a:xfrm>
            <a:off x="0" y="0"/>
            <a:ext cx="12192000" cy="6858000"/>
          </a:xfrm>
          <a:prstGeom prst="rect">
            <a:avLst/>
          </a:prstGeom>
          <a:solidFill>
            <a:schemeClr val="bg1">
              <a:lumMod val="95000"/>
              <a:alpha val="70000"/>
            </a:schemeClr>
          </a:solidFill>
        </p:spPr>
        <p:txBody>
          <a:bodyPr wrap="square">
            <a:noAutofit/>
          </a:bodyPr>
          <a:lstStyle/>
          <a:p>
            <a:endParaRPr lang="en-ID"/>
          </a:p>
        </p:txBody>
      </p:sp>
    </p:spTree>
    <p:extLst>
      <p:ext uri="{BB962C8B-B14F-4D97-AF65-F5344CB8AC3E}">
        <p14:creationId xmlns:p14="http://schemas.microsoft.com/office/powerpoint/2010/main" val="12853217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850D23-31FC-ACE3-2109-147F5AB6E44D}"/>
              </a:ext>
            </a:extLst>
          </p:cNvPr>
          <p:cNvSpPr>
            <a:spLocks noGrp="1"/>
          </p:cNvSpPr>
          <p:nvPr>
            <p:ph type="pic" sz="quarter" idx="11" hasCustomPrompt="1"/>
          </p:nvPr>
        </p:nvSpPr>
        <p:spPr>
          <a:xfrm flipH="1">
            <a:off x="-1" y="565041"/>
            <a:ext cx="5202621" cy="5743684"/>
          </a:xfrm>
          <a:custGeom>
            <a:avLst/>
            <a:gdLst>
              <a:gd name="connsiteX0" fmla="*/ 439676 w 6096000"/>
              <a:gd name="connsiteY0" fmla="*/ 0 h 5759450"/>
              <a:gd name="connsiteX1" fmla="*/ 6096000 w 6096000"/>
              <a:gd name="connsiteY1" fmla="*/ 0 h 5759450"/>
              <a:gd name="connsiteX2" fmla="*/ 6096000 w 6096000"/>
              <a:gd name="connsiteY2" fmla="*/ 5759450 h 5759450"/>
              <a:gd name="connsiteX3" fmla="*/ 439676 w 6096000"/>
              <a:gd name="connsiteY3" fmla="*/ 5759450 h 5759450"/>
              <a:gd name="connsiteX4" fmla="*/ 0 w 6096000"/>
              <a:gd name="connsiteY4" fmla="*/ 5319774 h 5759450"/>
              <a:gd name="connsiteX5" fmla="*/ 0 w 6096000"/>
              <a:gd name="connsiteY5" fmla="*/ 439676 h 5759450"/>
              <a:gd name="connsiteX6" fmla="*/ 439676 w 6096000"/>
              <a:gd name="connsiteY6"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59450">
                <a:moveTo>
                  <a:pt x="439676" y="0"/>
                </a:moveTo>
                <a:lnTo>
                  <a:pt x="6096000" y="0"/>
                </a:lnTo>
                <a:lnTo>
                  <a:pt x="6096000" y="5759450"/>
                </a:lnTo>
                <a:lnTo>
                  <a:pt x="439676" y="5759450"/>
                </a:lnTo>
                <a:cubicBezTo>
                  <a:pt x="196850" y="5759450"/>
                  <a:pt x="0" y="5562600"/>
                  <a:pt x="0" y="5319774"/>
                </a:cubicBezTo>
                <a:lnTo>
                  <a:pt x="0" y="439676"/>
                </a:lnTo>
                <a:cubicBezTo>
                  <a:pt x="0" y="196850"/>
                  <a:pt x="196850" y="0"/>
                  <a:pt x="439676" y="0"/>
                </a:cubicBezTo>
                <a:close/>
              </a:path>
            </a:pathLst>
          </a:cu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223232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B74222B5-86AF-8E50-A37B-136BD986CADF}"/>
              </a:ext>
            </a:extLst>
          </p:cNvPr>
          <p:cNvSpPr>
            <a:spLocks noGrp="1"/>
          </p:cNvSpPr>
          <p:nvPr>
            <p:ph type="pic" sz="quarter" idx="12" hasCustomPrompt="1"/>
          </p:nvPr>
        </p:nvSpPr>
        <p:spPr>
          <a:xfrm>
            <a:off x="8796675" y="3429000"/>
            <a:ext cx="2700000" cy="2880000"/>
          </a:xfrm>
          <a:prstGeom prst="round1Rect">
            <a:avLst/>
          </a:prstGeom>
          <a:solidFill>
            <a:schemeClr val="bg1">
              <a:lumMod val="95000"/>
              <a:alpha val="70000"/>
            </a:schemeClr>
          </a:solidFill>
        </p:spPr>
        <p:txBody>
          <a:bodyPr wrap="square">
            <a:noAutofit/>
          </a:bodyPr>
          <a:lstStyle>
            <a:lvl1pPr>
              <a:defRPr lang="en-GB" dirty="0"/>
            </a:lvl1pPr>
          </a:lstStyle>
          <a:p>
            <a:pPr lvl="0"/>
            <a:r>
              <a:rPr lang="en-US" dirty="0"/>
              <a:t>Image placeholder</a:t>
            </a:r>
            <a:endParaRPr lang="en-GB" dirty="0"/>
          </a:p>
          <a:p>
            <a:pPr lvl="0"/>
            <a:endParaRPr lang="en-GB" dirty="0"/>
          </a:p>
        </p:txBody>
      </p:sp>
      <p:sp>
        <p:nvSpPr>
          <p:cNvPr id="4" name="Picture Placeholder 6">
            <a:extLst>
              <a:ext uri="{FF2B5EF4-FFF2-40B4-BE49-F238E27FC236}">
                <a16:creationId xmlns:a16="http://schemas.microsoft.com/office/drawing/2014/main" id="{64CFFE0E-CC91-C9BD-2AF1-159A7C6C8763}"/>
              </a:ext>
            </a:extLst>
          </p:cNvPr>
          <p:cNvSpPr>
            <a:spLocks noGrp="1"/>
          </p:cNvSpPr>
          <p:nvPr>
            <p:ph type="pic" sz="quarter" idx="14" hasCustomPrompt="1"/>
          </p:nvPr>
        </p:nvSpPr>
        <p:spPr>
          <a:xfrm>
            <a:off x="3396000" y="3428450"/>
            <a:ext cx="2700000" cy="2880000"/>
          </a:xfrm>
          <a:prstGeom prst="round1Rect">
            <a:avLst/>
          </a:prstGeom>
          <a:solidFill>
            <a:schemeClr val="bg1">
              <a:lumMod val="95000"/>
              <a:alpha val="70000"/>
            </a:schemeClr>
          </a:solidFill>
        </p:spPr>
        <p:txBody>
          <a:bodyPr wrap="square">
            <a:noAutofit/>
          </a:bodyPr>
          <a:lstStyle>
            <a:lvl1pPr>
              <a:defRPr lang="en-GB" dirty="0"/>
            </a:lvl1pPr>
          </a:lstStyle>
          <a:p>
            <a:pPr lvl="0"/>
            <a:r>
              <a:rPr lang="en-US" dirty="0"/>
              <a:t>Image placeholder</a:t>
            </a:r>
            <a:endParaRPr lang="en-GB" dirty="0"/>
          </a:p>
          <a:p>
            <a:pPr lvl="0"/>
            <a:endParaRPr lang="en-GB" dirty="0"/>
          </a:p>
        </p:txBody>
      </p:sp>
    </p:spTree>
    <p:extLst>
      <p:ext uri="{BB962C8B-B14F-4D97-AF65-F5344CB8AC3E}">
        <p14:creationId xmlns:p14="http://schemas.microsoft.com/office/powerpoint/2010/main" val="103228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A0447F9D-B8C0-4476-0378-A1C84BB2756B}"/>
              </a:ext>
            </a:extLst>
          </p:cNvPr>
          <p:cNvSpPr>
            <a:spLocks noGrp="1"/>
          </p:cNvSpPr>
          <p:nvPr>
            <p:ph type="pic" sz="quarter" idx="14"/>
          </p:nvPr>
        </p:nvSpPr>
        <p:spPr>
          <a:xfrm>
            <a:off x="6531429" y="882870"/>
            <a:ext cx="4956641" cy="2498698"/>
          </a:xfrm>
          <a:prstGeom prst="roundRect">
            <a:avLst>
              <a:gd name="adj" fmla="val 9785"/>
            </a:avLst>
          </a:prstGeom>
          <a:solidFill>
            <a:schemeClr val="bg1">
              <a:lumMod val="95000"/>
              <a:alpha val="70000"/>
            </a:schemeClr>
          </a:solidFill>
        </p:spPr>
        <p:txBody>
          <a:bodyPr wrap="square">
            <a:noAutofit/>
          </a:bodyPr>
          <a:lstStyle>
            <a:lvl1pPr>
              <a:defRPr lang="en-US"/>
            </a:lvl1pPr>
          </a:lstStyle>
          <a:p>
            <a:pPr lvl="0"/>
            <a:endParaRPr lang="en-US"/>
          </a:p>
        </p:txBody>
      </p:sp>
      <p:sp>
        <p:nvSpPr>
          <p:cNvPr id="4" name="Picture Placeholder 9">
            <a:extLst>
              <a:ext uri="{FF2B5EF4-FFF2-40B4-BE49-F238E27FC236}">
                <a16:creationId xmlns:a16="http://schemas.microsoft.com/office/drawing/2014/main" id="{1D8C1461-AB20-D93D-BF9F-A69D5580D125}"/>
              </a:ext>
            </a:extLst>
          </p:cNvPr>
          <p:cNvSpPr>
            <a:spLocks noGrp="1"/>
          </p:cNvSpPr>
          <p:nvPr>
            <p:ph type="pic" sz="quarter" idx="16"/>
          </p:nvPr>
        </p:nvSpPr>
        <p:spPr>
          <a:xfrm>
            <a:off x="6531429" y="3810027"/>
            <a:ext cx="4956641" cy="2498698"/>
          </a:xfrm>
          <a:prstGeom prst="roundRect">
            <a:avLst>
              <a:gd name="adj" fmla="val 9785"/>
            </a:avLst>
          </a:prstGeom>
          <a:solidFill>
            <a:schemeClr val="bg1">
              <a:lumMod val="95000"/>
              <a:alpha val="70000"/>
            </a:schemeClr>
          </a:solidFill>
        </p:spPr>
        <p:txBody>
          <a:bodyPr wrap="square">
            <a:noAutofit/>
          </a:bodyPr>
          <a:lstStyle>
            <a:lvl1pPr>
              <a:defRPr lang="en-US" dirty="0"/>
            </a:lvl1pPr>
          </a:lstStyle>
          <a:p>
            <a:pPr lvl="0"/>
            <a:endParaRPr lang="en-US" dirty="0"/>
          </a:p>
        </p:txBody>
      </p:sp>
    </p:spTree>
    <p:extLst>
      <p:ext uri="{BB962C8B-B14F-4D97-AF65-F5344CB8AC3E}">
        <p14:creationId xmlns:p14="http://schemas.microsoft.com/office/powerpoint/2010/main" val="86619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756ACC99-5A1D-46CE-4C4D-51C2B72DF445}"/>
              </a:ext>
            </a:extLst>
          </p:cNvPr>
          <p:cNvSpPr>
            <a:spLocks noGrp="1"/>
          </p:cNvSpPr>
          <p:nvPr>
            <p:ph type="pic" sz="quarter" idx="12" hasCustomPrompt="1"/>
          </p:nvPr>
        </p:nvSpPr>
        <p:spPr>
          <a:xfrm>
            <a:off x="0" y="3153102"/>
            <a:ext cx="9790386" cy="3704897"/>
          </a:xfrm>
          <a:custGeom>
            <a:avLst/>
            <a:gdLst>
              <a:gd name="connsiteX0" fmla="*/ 0 w 10909300"/>
              <a:gd name="connsiteY0" fmla="*/ 0 h 4051300"/>
              <a:gd name="connsiteX1" fmla="*/ 10234070 w 10909300"/>
              <a:gd name="connsiteY1" fmla="*/ 0 h 4051300"/>
              <a:gd name="connsiteX2" fmla="*/ 10909300 w 10909300"/>
              <a:gd name="connsiteY2" fmla="*/ 675230 h 4051300"/>
              <a:gd name="connsiteX3" fmla="*/ 10909300 w 10909300"/>
              <a:gd name="connsiteY3" fmla="*/ 4051300 h 4051300"/>
              <a:gd name="connsiteX4" fmla="*/ 0 w 10909300"/>
              <a:gd name="connsiteY4" fmla="*/ 4051300 h 405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9300" h="4051300">
                <a:moveTo>
                  <a:pt x="0" y="0"/>
                </a:moveTo>
                <a:lnTo>
                  <a:pt x="10234070" y="0"/>
                </a:lnTo>
                <a:cubicBezTo>
                  <a:pt x="10606989" y="0"/>
                  <a:pt x="10909300" y="302311"/>
                  <a:pt x="10909300" y="675230"/>
                </a:cubicBezTo>
                <a:lnTo>
                  <a:pt x="10909300" y="4051300"/>
                </a:lnTo>
                <a:lnTo>
                  <a:pt x="0" y="4051300"/>
                </a:lnTo>
                <a:close/>
              </a:path>
            </a:pathLst>
          </a:cu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134630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61AD743-1190-2292-CF7B-A6B3F4017E58}"/>
              </a:ext>
            </a:extLst>
          </p:cNvPr>
          <p:cNvSpPr>
            <a:spLocks noGrp="1"/>
          </p:cNvSpPr>
          <p:nvPr>
            <p:ph type="pic" sz="quarter" idx="10"/>
          </p:nvPr>
        </p:nvSpPr>
        <p:spPr>
          <a:xfrm>
            <a:off x="8745537" y="2526108"/>
            <a:ext cx="2751138" cy="3782615"/>
          </a:xfrm>
          <a:prstGeom prst="roundRect">
            <a:avLst>
              <a:gd name="adj" fmla="val 9647"/>
            </a:avLst>
          </a:prstGeom>
          <a:solidFill>
            <a:schemeClr val="bg1">
              <a:lumMod val="95000"/>
              <a:alpha val="70000"/>
            </a:schemeClr>
          </a:solidFill>
        </p:spPr>
        <p:txBody>
          <a:bodyPr wrap="square">
            <a:noAutofit/>
          </a:bodyPr>
          <a:lstStyle>
            <a:lvl1pPr>
              <a:defRPr lang="en-US"/>
            </a:lvl1pPr>
          </a:lstStyle>
          <a:p>
            <a:pPr lvl="0"/>
            <a:endParaRPr lang="en-US"/>
          </a:p>
        </p:txBody>
      </p:sp>
      <p:sp>
        <p:nvSpPr>
          <p:cNvPr id="5" name="Picture Placeholder 8">
            <a:extLst>
              <a:ext uri="{FF2B5EF4-FFF2-40B4-BE49-F238E27FC236}">
                <a16:creationId xmlns:a16="http://schemas.microsoft.com/office/drawing/2014/main" id="{C4A75EAB-1AAC-3589-496A-35F941D22B07}"/>
              </a:ext>
            </a:extLst>
          </p:cNvPr>
          <p:cNvSpPr>
            <a:spLocks noGrp="1"/>
          </p:cNvSpPr>
          <p:nvPr>
            <p:ph type="pic" sz="quarter" idx="12"/>
          </p:nvPr>
        </p:nvSpPr>
        <p:spPr>
          <a:xfrm>
            <a:off x="3645503" y="2526109"/>
            <a:ext cx="4950227" cy="1805780"/>
          </a:xfrm>
          <a:prstGeom prst="roundRect">
            <a:avLst>
              <a:gd name="adj" fmla="val 13981"/>
            </a:avLst>
          </a:prstGeom>
          <a:solidFill>
            <a:schemeClr val="bg1">
              <a:lumMod val="95000"/>
              <a:alpha val="70000"/>
            </a:schemeClr>
          </a:solidFill>
        </p:spPr>
        <p:txBody>
          <a:bodyPr wrap="square">
            <a:noAutofit/>
          </a:bodyPr>
          <a:lstStyle>
            <a:lvl1pPr>
              <a:defRPr lang="en-US"/>
            </a:lvl1pPr>
          </a:lstStyle>
          <a:p>
            <a:pPr lvl="0"/>
            <a:endParaRPr lang="en-US"/>
          </a:p>
        </p:txBody>
      </p:sp>
      <p:sp>
        <p:nvSpPr>
          <p:cNvPr id="6" name="Picture Placeholder 8">
            <a:extLst>
              <a:ext uri="{FF2B5EF4-FFF2-40B4-BE49-F238E27FC236}">
                <a16:creationId xmlns:a16="http://schemas.microsoft.com/office/drawing/2014/main" id="{AA616C36-5B2F-5A7D-2856-D55862116A50}"/>
              </a:ext>
            </a:extLst>
          </p:cNvPr>
          <p:cNvSpPr>
            <a:spLocks noGrp="1"/>
          </p:cNvSpPr>
          <p:nvPr>
            <p:ph type="pic" sz="quarter" idx="14"/>
          </p:nvPr>
        </p:nvSpPr>
        <p:spPr>
          <a:xfrm>
            <a:off x="695325" y="2601122"/>
            <a:ext cx="2800371" cy="3707603"/>
          </a:xfrm>
          <a:prstGeom prst="roundRect">
            <a:avLst>
              <a:gd name="adj" fmla="val 9730"/>
            </a:avLst>
          </a:prstGeom>
          <a:solidFill>
            <a:schemeClr val="bg1">
              <a:lumMod val="95000"/>
              <a:alpha val="70000"/>
            </a:schemeClr>
          </a:solidFill>
        </p:spPr>
        <p:txBody>
          <a:bodyPr wrap="square">
            <a:noAutofit/>
          </a:bodyPr>
          <a:lstStyle>
            <a:lvl1pPr>
              <a:defRPr lang="en-US"/>
            </a:lvl1pPr>
          </a:lstStyle>
          <a:p>
            <a:pPr lvl="0"/>
            <a:endParaRPr lang="en-US"/>
          </a:p>
        </p:txBody>
      </p:sp>
      <p:sp>
        <p:nvSpPr>
          <p:cNvPr id="7" name="Picture Placeholder 8">
            <a:extLst>
              <a:ext uri="{FF2B5EF4-FFF2-40B4-BE49-F238E27FC236}">
                <a16:creationId xmlns:a16="http://schemas.microsoft.com/office/drawing/2014/main" id="{60E23762-4D33-BF24-C7B4-16305ABCA6AA}"/>
              </a:ext>
            </a:extLst>
          </p:cNvPr>
          <p:cNvSpPr>
            <a:spLocks noGrp="1"/>
          </p:cNvSpPr>
          <p:nvPr>
            <p:ph type="pic" sz="quarter" idx="15"/>
          </p:nvPr>
        </p:nvSpPr>
        <p:spPr>
          <a:xfrm>
            <a:off x="3645503" y="4502945"/>
            <a:ext cx="4950227" cy="1805780"/>
          </a:xfrm>
          <a:prstGeom prst="roundRect">
            <a:avLst>
              <a:gd name="adj" fmla="val 13559"/>
            </a:avLst>
          </a:prstGeom>
          <a:solidFill>
            <a:schemeClr val="bg1">
              <a:lumMod val="95000"/>
              <a:alpha val="70000"/>
            </a:schemeClr>
          </a:solidFill>
        </p:spPr>
        <p:txBody>
          <a:bodyPr wrap="square">
            <a:noAutofit/>
          </a:bodyPr>
          <a:lstStyle>
            <a:lvl1pPr>
              <a:defRPr lang="en-US" dirty="0"/>
            </a:lvl1pPr>
          </a:lstStyle>
          <a:p>
            <a:pPr lvl="0"/>
            <a:endParaRPr lang="en-US" dirty="0"/>
          </a:p>
        </p:txBody>
      </p:sp>
    </p:spTree>
    <p:extLst>
      <p:ext uri="{BB962C8B-B14F-4D97-AF65-F5344CB8AC3E}">
        <p14:creationId xmlns:p14="http://schemas.microsoft.com/office/powerpoint/2010/main" val="4290668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55C5E2B-6732-7475-EBA9-42ED6C40DA0F}"/>
              </a:ext>
            </a:extLst>
          </p:cNvPr>
          <p:cNvSpPr>
            <a:spLocks noGrp="1"/>
          </p:cNvSpPr>
          <p:nvPr>
            <p:ph type="pic" sz="quarter" idx="10"/>
          </p:nvPr>
        </p:nvSpPr>
        <p:spPr>
          <a:xfrm>
            <a:off x="884510" y="3429000"/>
            <a:ext cx="5027559" cy="2879725"/>
          </a:xfrm>
          <a:prstGeom prst="roundRect">
            <a:avLst>
              <a:gd name="adj" fmla="val 10645"/>
            </a:avLst>
          </a:prstGeom>
          <a:solidFill>
            <a:schemeClr val="bg1">
              <a:lumMod val="95000"/>
              <a:alpha val="70000"/>
            </a:schemeClr>
          </a:solidFill>
        </p:spPr>
        <p:txBody>
          <a:bodyPr wrap="square">
            <a:noAutofit/>
          </a:bodyPr>
          <a:lstStyle>
            <a:lvl1pPr>
              <a:defRPr lang="en-ID"/>
            </a:lvl1pPr>
          </a:lstStyle>
          <a:p>
            <a:pPr lvl="0"/>
            <a:endParaRPr lang="en-ID"/>
          </a:p>
        </p:txBody>
      </p:sp>
      <p:sp>
        <p:nvSpPr>
          <p:cNvPr id="5" name="Picture Placeholder 3">
            <a:extLst>
              <a:ext uri="{FF2B5EF4-FFF2-40B4-BE49-F238E27FC236}">
                <a16:creationId xmlns:a16="http://schemas.microsoft.com/office/drawing/2014/main" id="{223F4C79-A8BF-E53D-42FA-E266F30043C1}"/>
              </a:ext>
            </a:extLst>
          </p:cNvPr>
          <p:cNvSpPr>
            <a:spLocks noGrp="1"/>
          </p:cNvSpPr>
          <p:nvPr>
            <p:ph type="pic" sz="quarter" idx="11"/>
          </p:nvPr>
        </p:nvSpPr>
        <p:spPr>
          <a:xfrm>
            <a:off x="6279933" y="3429000"/>
            <a:ext cx="5027559" cy="2879725"/>
          </a:xfrm>
          <a:prstGeom prst="roundRect">
            <a:avLst>
              <a:gd name="adj" fmla="val 11192"/>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3711661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3A82D0-B151-69DF-F8ED-256D92CB872A}"/>
              </a:ext>
            </a:extLst>
          </p:cNvPr>
          <p:cNvSpPr>
            <a:spLocks noGrp="1"/>
          </p:cNvSpPr>
          <p:nvPr>
            <p:ph type="pic" sz="quarter" idx="10"/>
          </p:nvPr>
        </p:nvSpPr>
        <p:spPr>
          <a:xfrm>
            <a:off x="4431804" y="2253943"/>
            <a:ext cx="3328390" cy="1937057"/>
          </a:xfrm>
          <a:custGeom>
            <a:avLst/>
            <a:gdLst>
              <a:gd name="connsiteX0" fmla="*/ 0 w 3328390"/>
              <a:gd name="connsiteY0" fmla="*/ 0 h 1937057"/>
              <a:gd name="connsiteX1" fmla="*/ 2949192 w 3328390"/>
              <a:gd name="connsiteY1" fmla="*/ 0 h 1937057"/>
              <a:gd name="connsiteX2" fmla="*/ 3328390 w 3328390"/>
              <a:gd name="connsiteY2" fmla="*/ 379198 h 1937057"/>
              <a:gd name="connsiteX3" fmla="*/ 3328390 w 3328390"/>
              <a:gd name="connsiteY3" fmla="*/ 1937057 h 1937057"/>
              <a:gd name="connsiteX4" fmla="*/ 0 w 3328390"/>
              <a:gd name="connsiteY4" fmla="*/ 1937057 h 19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390" h="1937057">
                <a:moveTo>
                  <a:pt x="0" y="0"/>
                </a:moveTo>
                <a:lnTo>
                  <a:pt x="2949192" y="0"/>
                </a:lnTo>
                <a:cubicBezTo>
                  <a:pt x="3158617" y="0"/>
                  <a:pt x="3328390" y="169773"/>
                  <a:pt x="3328390" y="379198"/>
                </a:cubicBezTo>
                <a:lnTo>
                  <a:pt x="3328390" y="1937057"/>
                </a:lnTo>
                <a:lnTo>
                  <a:pt x="0" y="1937057"/>
                </a:lnTo>
                <a:close/>
              </a:path>
            </a:pathLst>
          </a:custGeom>
          <a:solidFill>
            <a:schemeClr val="bg1">
              <a:lumMod val="95000"/>
              <a:alpha val="70000"/>
            </a:schemeClr>
          </a:solidFill>
        </p:spPr>
        <p:txBody>
          <a:bodyPr wrap="square">
            <a:noAutofit/>
          </a:bodyPr>
          <a:lstStyle>
            <a:lvl1pPr>
              <a:defRPr lang="en-ID"/>
            </a:lvl1pPr>
          </a:lstStyle>
          <a:p>
            <a:pPr lvl="0"/>
            <a:endParaRPr lang="en-ID"/>
          </a:p>
        </p:txBody>
      </p:sp>
      <p:sp>
        <p:nvSpPr>
          <p:cNvPr id="10" name="Picture Placeholder 9">
            <a:extLst>
              <a:ext uri="{FF2B5EF4-FFF2-40B4-BE49-F238E27FC236}">
                <a16:creationId xmlns:a16="http://schemas.microsoft.com/office/drawing/2014/main" id="{9DD04D84-7DB2-5730-532F-CB4C53F8C06A}"/>
              </a:ext>
            </a:extLst>
          </p:cNvPr>
          <p:cNvSpPr>
            <a:spLocks noGrp="1"/>
          </p:cNvSpPr>
          <p:nvPr>
            <p:ph type="pic" sz="quarter" idx="11"/>
          </p:nvPr>
        </p:nvSpPr>
        <p:spPr>
          <a:xfrm>
            <a:off x="878600" y="4387543"/>
            <a:ext cx="3328390" cy="1937057"/>
          </a:xfrm>
          <a:custGeom>
            <a:avLst/>
            <a:gdLst>
              <a:gd name="connsiteX0" fmla="*/ 0 w 3328390"/>
              <a:gd name="connsiteY0" fmla="*/ 0 h 1937057"/>
              <a:gd name="connsiteX1" fmla="*/ 2949192 w 3328390"/>
              <a:gd name="connsiteY1" fmla="*/ 0 h 1937057"/>
              <a:gd name="connsiteX2" fmla="*/ 3328390 w 3328390"/>
              <a:gd name="connsiteY2" fmla="*/ 379198 h 1937057"/>
              <a:gd name="connsiteX3" fmla="*/ 3328390 w 3328390"/>
              <a:gd name="connsiteY3" fmla="*/ 1937057 h 1937057"/>
              <a:gd name="connsiteX4" fmla="*/ 0 w 3328390"/>
              <a:gd name="connsiteY4" fmla="*/ 1937057 h 19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390" h="1937057">
                <a:moveTo>
                  <a:pt x="0" y="0"/>
                </a:moveTo>
                <a:lnTo>
                  <a:pt x="2949192" y="0"/>
                </a:lnTo>
                <a:cubicBezTo>
                  <a:pt x="3158617" y="0"/>
                  <a:pt x="3328390" y="169773"/>
                  <a:pt x="3328390" y="379198"/>
                </a:cubicBezTo>
                <a:lnTo>
                  <a:pt x="3328390" y="1937057"/>
                </a:lnTo>
                <a:lnTo>
                  <a:pt x="0" y="1937057"/>
                </a:lnTo>
                <a:close/>
              </a:path>
            </a:pathLst>
          </a:custGeom>
          <a:solidFill>
            <a:schemeClr val="bg1">
              <a:lumMod val="95000"/>
              <a:alpha val="70000"/>
            </a:schemeClr>
          </a:solidFill>
        </p:spPr>
        <p:txBody>
          <a:bodyPr wrap="square">
            <a:noAutofit/>
          </a:bodyPr>
          <a:lstStyle>
            <a:lvl1pPr>
              <a:defRPr lang="en-ID"/>
            </a:lvl1pPr>
          </a:lstStyle>
          <a:p>
            <a:pPr lvl="0"/>
            <a:endParaRPr lang="en-ID"/>
          </a:p>
        </p:txBody>
      </p:sp>
      <p:sp>
        <p:nvSpPr>
          <p:cNvPr id="13" name="Picture Placeholder 12">
            <a:extLst>
              <a:ext uri="{FF2B5EF4-FFF2-40B4-BE49-F238E27FC236}">
                <a16:creationId xmlns:a16="http://schemas.microsoft.com/office/drawing/2014/main" id="{F29D7627-1C8B-721E-A136-CF752FE5E6C6}"/>
              </a:ext>
            </a:extLst>
          </p:cNvPr>
          <p:cNvSpPr>
            <a:spLocks noGrp="1"/>
          </p:cNvSpPr>
          <p:nvPr>
            <p:ph type="pic" sz="quarter" idx="12"/>
          </p:nvPr>
        </p:nvSpPr>
        <p:spPr>
          <a:xfrm>
            <a:off x="7985011" y="4387543"/>
            <a:ext cx="3328390" cy="1937057"/>
          </a:xfrm>
          <a:custGeom>
            <a:avLst/>
            <a:gdLst>
              <a:gd name="connsiteX0" fmla="*/ 0 w 3328390"/>
              <a:gd name="connsiteY0" fmla="*/ 0 h 1937057"/>
              <a:gd name="connsiteX1" fmla="*/ 2949192 w 3328390"/>
              <a:gd name="connsiteY1" fmla="*/ 0 h 1937057"/>
              <a:gd name="connsiteX2" fmla="*/ 3328390 w 3328390"/>
              <a:gd name="connsiteY2" fmla="*/ 379198 h 1937057"/>
              <a:gd name="connsiteX3" fmla="*/ 3328390 w 3328390"/>
              <a:gd name="connsiteY3" fmla="*/ 1937057 h 1937057"/>
              <a:gd name="connsiteX4" fmla="*/ 0 w 3328390"/>
              <a:gd name="connsiteY4" fmla="*/ 1937057 h 19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390" h="1937057">
                <a:moveTo>
                  <a:pt x="0" y="0"/>
                </a:moveTo>
                <a:lnTo>
                  <a:pt x="2949192" y="0"/>
                </a:lnTo>
                <a:cubicBezTo>
                  <a:pt x="3158617" y="0"/>
                  <a:pt x="3328390" y="169773"/>
                  <a:pt x="3328390" y="379198"/>
                </a:cubicBezTo>
                <a:lnTo>
                  <a:pt x="3328390" y="1937057"/>
                </a:lnTo>
                <a:lnTo>
                  <a:pt x="0" y="1937057"/>
                </a:lnTo>
                <a:close/>
              </a:path>
            </a:pathLst>
          </a:cu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616326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2C376B11-5F9E-560A-71C1-682269561C13}"/>
              </a:ext>
            </a:extLst>
          </p:cNvPr>
          <p:cNvSpPr>
            <a:spLocks noGrp="1"/>
          </p:cNvSpPr>
          <p:nvPr>
            <p:ph type="pic" sz="quarter" idx="11" hasCustomPrompt="1"/>
          </p:nvPr>
        </p:nvSpPr>
        <p:spPr>
          <a:xfrm>
            <a:off x="6095999" y="549274"/>
            <a:ext cx="5400675" cy="2879725"/>
          </a:xfrm>
          <a:prstGeom prst="roundRect">
            <a:avLst>
              <a:gd name="adj" fmla="val 9497"/>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143079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B996F49-2FDB-725D-4A98-89A434A6FCB3}"/>
              </a:ext>
            </a:extLst>
          </p:cNvPr>
          <p:cNvSpPr>
            <a:spLocks noGrp="1"/>
          </p:cNvSpPr>
          <p:nvPr>
            <p:ph type="pic" sz="quarter" idx="10"/>
          </p:nvPr>
        </p:nvSpPr>
        <p:spPr>
          <a:xfrm>
            <a:off x="6258910" y="549275"/>
            <a:ext cx="5237765" cy="5759450"/>
          </a:xfrm>
          <a:prstGeom prst="roundRect">
            <a:avLst>
              <a:gd name="adj" fmla="val 6734"/>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2149138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Picture Placeholder 16">
            <a:extLst>
              <a:ext uri="{FF2B5EF4-FFF2-40B4-BE49-F238E27FC236}">
                <a16:creationId xmlns:a16="http://schemas.microsoft.com/office/drawing/2014/main" id="{0916C186-9071-DFF5-AB39-3C60E6F9DCA2}"/>
              </a:ext>
            </a:extLst>
          </p:cNvPr>
          <p:cNvSpPr>
            <a:spLocks noGrp="1"/>
          </p:cNvSpPr>
          <p:nvPr>
            <p:ph type="pic" sz="quarter" idx="12" hasCustomPrompt="1"/>
          </p:nvPr>
        </p:nvSpPr>
        <p:spPr>
          <a:xfrm>
            <a:off x="1657081" y="2258052"/>
            <a:ext cx="1924174" cy="2341896"/>
          </a:xfrm>
          <a:prstGeom prst="roundRect">
            <a:avLst>
              <a:gd name="adj" fmla="val 12047"/>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
        <p:nvSpPr>
          <p:cNvPr id="3" name="Picture Placeholder 15">
            <a:extLst>
              <a:ext uri="{FF2B5EF4-FFF2-40B4-BE49-F238E27FC236}">
                <a16:creationId xmlns:a16="http://schemas.microsoft.com/office/drawing/2014/main" id="{C79EB60B-032B-FBE3-8C4E-2CD6A7441506}"/>
              </a:ext>
            </a:extLst>
          </p:cNvPr>
          <p:cNvSpPr>
            <a:spLocks noGrp="1"/>
          </p:cNvSpPr>
          <p:nvPr>
            <p:ph type="pic" sz="quarter" idx="13" hasCustomPrompt="1"/>
          </p:nvPr>
        </p:nvSpPr>
        <p:spPr>
          <a:xfrm>
            <a:off x="3972116" y="2258052"/>
            <a:ext cx="1924174" cy="2341896"/>
          </a:xfrm>
          <a:prstGeom prst="roundRect">
            <a:avLst>
              <a:gd name="adj" fmla="val 10727"/>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
        <p:nvSpPr>
          <p:cNvPr id="4" name="Picture Placeholder 14">
            <a:extLst>
              <a:ext uri="{FF2B5EF4-FFF2-40B4-BE49-F238E27FC236}">
                <a16:creationId xmlns:a16="http://schemas.microsoft.com/office/drawing/2014/main" id="{19AEAAF2-30A0-3ADD-55D9-FFCF3A7CFCBF}"/>
              </a:ext>
            </a:extLst>
          </p:cNvPr>
          <p:cNvSpPr>
            <a:spLocks noGrp="1"/>
          </p:cNvSpPr>
          <p:nvPr>
            <p:ph type="pic" sz="quarter" idx="14" hasCustomPrompt="1"/>
          </p:nvPr>
        </p:nvSpPr>
        <p:spPr>
          <a:xfrm>
            <a:off x="6287151" y="2258052"/>
            <a:ext cx="1924174" cy="2341896"/>
          </a:xfrm>
          <a:prstGeom prst="roundRect">
            <a:avLst>
              <a:gd name="adj" fmla="val 11915"/>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
        <p:nvSpPr>
          <p:cNvPr id="5" name="Picture Placeholder 13">
            <a:extLst>
              <a:ext uri="{FF2B5EF4-FFF2-40B4-BE49-F238E27FC236}">
                <a16:creationId xmlns:a16="http://schemas.microsoft.com/office/drawing/2014/main" id="{4D7D7DEB-6679-778A-FBA8-2815A724D1FB}"/>
              </a:ext>
            </a:extLst>
          </p:cNvPr>
          <p:cNvSpPr>
            <a:spLocks noGrp="1"/>
          </p:cNvSpPr>
          <p:nvPr>
            <p:ph type="pic" sz="quarter" idx="15" hasCustomPrompt="1"/>
          </p:nvPr>
        </p:nvSpPr>
        <p:spPr>
          <a:xfrm>
            <a:off x="8602186" y="2258052"/>
            <a:ext cx="1924174" cy="2341896"/>
          </a:xfrm>
          <a:prstGeom prst="roundRect">
            <a:avLst>
              <a:gd name="adj" fmla="val 11123"/>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16711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BF6FE8-EC10-6572-B648-2ACF1087C77F}"/>
              </a:ext>
            </a:extLst>
          </p:cNvPr>
          <p:cNvSpPr>
            <a:spLocks noGrp="1"/>
          </p:cNvSpPr>
          <p:nvPr>
            <p:ph type="pic" sz="quarter" idx="10"/>
          </p:nvPr>
        </p:nvSpPr>
        <p:spPr>
          <a:xfrm>
            <a:off x="695325" y="794825"/>
            <a:ext cx="5268350" cy="5268350"/>
          </a:xfrm>
          <a:custGeom>
            <a:avLst/>
            <a:gdLst>
              <a:gd name="connsiteX0" fmla="*/ 2634175 w 5268350"/>
              <a:gd name="connsiteY0" fmla="*/ 0 h 5268350"/>
              <a:gd name="connsiteX1" fmla="*/ 5268350 w 5268350"/>
              <a:gd name="connsiteY1" fmla="*/ 2634175 h 5268350"/>
              <a:gd name="connsiteX2" fmla="*/ 2634175 w 5268350"/>
              <a:gd name="connsiteY2" fmla="*/ 5268350 h 5268350"/>
              <a:gd name="connsiteX3" fmla="*/ 0 w 5268350"/>
              <a:gd name="connsiteY3" fmla="*/ 2634175 h 5268350"/>
              <a:gd name="connsiteX4" fmla="*/ 2634175 w 5268350"/>
              <a:gd name="connsiteY4" fmla="*/ 0 h 52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350" h="5268350">
                <a:moveTo>
                  <a:pt x="2634175" y="0"/>
                </a:moveTo>
                <a:cubicBezTo>
                  <a:pt x="4088990" y="0"/>
                  <a:pt x="5268350" y="1179360"/>
                  <a:pt x="5268350" y="2634175"/>
                </a:cubicBezTo>
                <a:cubicBezTo>
                  <a:pt x="5268350" y="4088990"/>
                  <a:pt x="4088990" y="5268350"/>
                  <a:pt x="2634175" y="5268350"/>
                </a:cubicBezTo>
                <a:cubicBezTo>
                  <a:pt x="1179360" y="5268350"/>
                  <a:pt x="0" y="4088990"/>
                  <a:pt x="0" y="2634175"/>
                </a:cubicBezTo>
                <a:cubicBezTo>
                  <a:pt x="0" y="1179360"/>
                  <a:pt x="1179360" y="0"/>
                  <a:pt x="2634175" y="0"/>
                </a:cubicBezTo>
                <a:close/>
              </a:path>
            </a:pathLst>
          </a:cu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529282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921572-E6EE-3578-B62A-332577EBF966}"/>
              </a:ext>
            </a:extLst>
          </p:cNvPr>
          <p:cNvSpPr>
            <a:spLocks noGrp="1"/>
          </p:cNvSpPr>
          <p:nvPr>
            <p:ph type="pic" sz="quarter" idx="10"/>
          </p:nvPr>
        </p:nvSpPr>
        <p:spPr>
          <a:xfrm>
            <a:off x="695325" y="2379664"/>
            <a:ext cx="10801350" cy="3929062"/>
          </a:xfrm>
          <a:prstGeom prst="roundRect">
            <a:avLst>
              <a:gd name="adj" fmla="val 11049"/>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4237848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967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514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517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285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91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034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8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5058092F-B981-403E-74B7-2AEDD4B40B57}"/>
              </a:ext>
            </a:extLst>
          </p:cNvPr>
          <p:cNvSpPr>
            <a:spLocks noGrp="1"/>
          </p:cNvSpPr>
          <p:nvPr>
            <p:ph type="pic" sz="quarter" idx="11" hasCustomPrompt="1"/>
          </p:nvPr>
        </p:nvSpPr>
        <p:spPr>
          <a:xfrm>
            <a:off x="0" y="977462"/>
            <a:ext cx="10625959" cy="5331263"/>
          </a:xfrm>
          <a:prstGeom prst="round1Rect">
            <a:avLst>
              <a:gd name="adj" fmla="val 11011"/>
            </a:avLst>
          </a:pr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913675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5270B65-5FEE-686F-EEF4-808D7B6CE2CF}"/>
              </a:ext>
            </a:extLst>
          </p:cNvPr>
          <p:cNvSpPr>
            <a:spLocks noGrp="1"/>
          </p:cNvSpPr>
          <p:nvPr>
            <p:ph type="pic" sz="quarter" idx="11" hasCustomPrompt="1"/>
          </p:nvPr>
        </p:nvSpPr>
        <p:spPr>
          <a:xfrm>
            <a:off x="6096002" y="549275"/>
            <a:ext cx="6096000" cy="5759450"/>
          </a:xfrm>
          <a:custGeom>
            <a:avLst/>
            <a:gdLst>
              <a:gd name="connsiteX0" fmla="*/ 439676 w 6096000"/>
              <a:gd name="connsiteY0" fmla="*/ 0 h 5759450"/>
              <a:gd name="connsiteX1" fmla="*/ 6096000 w 6096000"/>
              <a:gd name="connsiteY1" fmla="*/ 0 h 5759450"/>
              <a:gd name="connsiteX2" fmla="*/ 6096000 w 6096000"/>
              <a:gd name="connsiteY2" fmla="*/ 5759450 h 5759450"/>
              <a:gd name="connsiteX3" fmla="*/ 439676 w 6096000"/>
              <a:gd name="connsiteY3" fmla="*/ 5759450 h 5759450"/>
              <a:gd name="connsiteX4" fmla="*/ 0 w 6096000"/>
              <a:gd name="connsiteY4" fmla="*/ 5319774 h 5759450"/>
              <a:gd name="connsiteX5" fmla="*/ 0 w 6096000"/>
              <a:gd name="connsiteY5" fmla="*/ 439676 h 5759450"/>
              <a:gd name="connsiteX6" fmla="*/ 439676 w 6096000"/>
              <a:gd name="connsiteY6" fmla="*/ 0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59450">
                <a:moveTo>
                  <a:pt x="439676" y="0"/>
                </a:moveTo>
                <a:lnTo>
                  <a:pt x="6096000" y="0"/>
                </a:lnTo>
                <a:lnTo>
                  <a:pt x="6096000" y="5759450"/>
                </a:lnTo>
                <a:lnTo>
                  <a:pt x="439676" y="5759450"/>
                </a:lnTo>
                <a:cubicBezTo>
                  <a:pt x="196850" y="5759450"/>
                  <a:pt x="0" y="5562600"/>
                  <a:pt x="0" y="5319774"/>
                </a:cubicBezTo>
                <a:lnTo>
                  <a:pt x="0" y="439676"/>
                </a:lnTo>
                <a:cubicBezTo>
                  <a:pt x="0" y="196850"/>
                  <a:pt x="196850" y="0"/>
                  <a:pt x="439676" y="0"/>
                </a:cubicBezTo>
                <a:close/>
              </a:path>
            </a:pathLst>
          </a:custGeom>
          <a:solidFill>
            <a:schemeClr val="bg1">
              <a:lumMod val="95000"/>
              <a:alpha val="70000"/>
            </a:schemeClr>
          </a:solidFill>
        </p:spPr>
        <p:txBody>
          <a:bodyPr wrap="square">
            <a:noAutofit/>
          </a:bodyPr>
          <a:lstStyle>
            <a:lvl1pPr>
              <a:defRPr lang="en-ID" dirty="0"/>
            </a:lvl1pPr>
          </a:lstStyle>
          <a:p>
            <a:pPr lvl="0"/>
            <a:r>
              <a:rPr lang="id-ID" dirty="0"/>
              <a:t>Insert Image Here</a:t>
            </a:r>
            <a:endParaRPr lang="en-ID" dirty="0"/>
          </a:p>
        </p:txBody>
      </p:sp>
    </p:spTree>
    <p:extLst>
      <p:ext uri="{BB962C8B-B14F-4D97-AF65-F5344CB8AC3E}">
        <p14:creationId xmlns:p14="http://schemas.microsoft.com/office/powerpoint/2010/main" val="13872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9795AB-3711-FC2B-4803-D24546C1EF9C}"/>
              </a:ext>
            </a:extLst>
          </p:cNvPr>
          <p:cNvSpPr>
            <a:spLocks noGrp="1"/>
          </p:cNvSpPr>
          <p:nvPr>
            <p:ph type="pic" sz="quarter" idx="10"/>
          </p:nvPr>
        </p:nvSpPr>
        <p:spPr>
          <a:xfrm>
            <a:off x="6096000" y="549276"/>
            <a:ext cx="5400675" cy="5759450"/>
          </a:xfrm>
          <a:prstGeom prst="roundRect">
            <a:avLst>
              <a:gd name="adj" fmla="val 8493"/>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240939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6C26A77-3237-98AA-1B6D-18AC0CEE26C2}"/>
              </a:ext>
            </a:extLst>
          </p:cNvPr>
          <p:cNvSpPr>
            <a:spLocks noGrp="1"/>
          </p:cNvSpPr>
          <p:nvPr>
            <p:ph type="pic" sz="quarter" idx="10"/>
          </p:nvPr>
        </p:nvSpPr>
        <p:spPr>
          <a:xfrm>
            <a:off x="695326" y="3429000"/>
            <a:ext cx="4791074" cy="2879725"/>
          </a:xfrm>
          <a:prstGeom prst="round2SameRect">
            <a:avLst>
              <a:gd name="adj1" fmla="val 14445"/>
              <a:gd name="adj2" fmla="val 0"/>
            </a:avLst>
          </a:prstGeom>
          <a:solidFill>
            <a:schemeClr val="bg1">
              <a:lumMod val="95000"/>
              <a:alpha val="70000"/>
            </a:schemeClr>
          </a:solidFill>
        </p:spPr>
        <p:txBody>
          <a:bodyPr wrap="square">
            <a:noAutofit/>
          </a:bodyPr>
          <a:lstStyle>
            <a:lvl1pPr>
              <a:defRPr lang="en-ID"/>
            </a:lvl1pPr>
          </a:lstStyle>
          <a:p>
            <a:pPr lvl="0"/>
            <a:endParaRPr lang="en-ID"/>
          </a:p>
        </p:txBody>
      </p:sp>
      <p:sp>
        <p:nvSpPr>
          <p:cNvPr id="10" name="Picture Placeholder 9">
            <a:extLst>
              <a:ext uri="{FF2B5EF4-FFF2-40B4-BE49-F238E27FC236}">
                <a16:creationId xmlns:a16="http://schemas.microsoft.com/office/drawing/2014/main" id="{C0B14E53-CCCF-C7C1-A0F9-19BF9B231A98}"/>
              </a:ext>
            </a:extLst>
          </p:cNvPr>
          <p:cNvSpPr>
            <a:spLocks noGrp="1"/>
          </p:cNvSpPr>
          <p:nvPr>
            <p:ph type="pic" sz="quarter" idx="11"/>
          </p:nvPr>
        </p:nvSpPr>
        <p:spPr>
          <a:xfrm>
            <a:off x="6705600" y="549274"/>
            <a:ext cx="4791074" cy="2879725"/>
          </a:xfrm>
          <a:custGeom>
            <a:avLst/>
            <a:gdLst>
              <a:gd name="connsiteX0" fmla="*/ 0 w 4791074"/>
              <a:gd name="connsiteY0" fmla="*/ 0 h 3429000"/>
              <a:gd name="connsiteX1" fmla="*/ 4791074 w 4791074"/>
              <a:gd name="connsiteY1" fmla="*/ 0 h 3429000"/>
              <a:gd name="connsiteX2" fmla="*/ 4791074 w 4791074"/>
              <a:gd name="connsiteY2" fmla="*/ 2952746 h 3429000"/>
              <a:gd name="connsiteX3" fmla="*/ 4314820 w 4791074"/>
              <a:gd name="connsiteY3" fmla="*/ 3429000 h 3429000"/>
              <a:gd name="connsiteX4" fmla="*/ 476254 w 4791074"/>
              <a:gd name="connsiteY4" fmla="*/ 3429000 h 3429000"/>
              <a:gd name="connsiteX5" fmla="*/ 0 w 4791074"/>
              <a:gd name="connsiteY5" fmla="*/ 2952746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1074" h="3429000">
                <a:moveTo>
                  <a:pt x="0" y="0"/>
                </a:moveTo>
                <a:lnTo>
                  <a:pt x="4791074" y="0"/>
                </a:lnTo>
                <a:lnTo>
                  <a:pt x="4791074" y="2952746"/>
                </a:lnTo>
                <a:cubicBezTo>
                  <a:pt x="4791074" y="3215774"/>
                  <a:pt x="4577848" y="3429000"/>
                  <a:pt x="4314820" y="3429000"/>
                </a:cubicBezTo>
                <a:lnTo>
                  <a:pt x="476254" y="3429000"/>
                </a:lnTo>
                <a:cubicBezTo>
                  <a:pt x="213226" y="3429000"/>
                  <a:pt x="0" y="3215774"/>
                  <a:pt x="0" y="2952746"/>
                </a:cubicBezTo>
                <a:close/>
              </a:path>
            </a:pathLst>
          </a:cu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140501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9371A8-57AC-015E-2E4B-CAB7B2603696}"/>
              </a:ext>
            </a:extLst>
          </p:cNvPr>
          <p:cNvSpPr>
            <a:spLocks noGrp="1"/>
          </p:cNvSpPr>
          <p:nvPr>
            <p:ph type="pic" sz="quarter" idx="10"/>
          </p:nvPr>
        </p:nvSpPr>
        <p:spPr>
          <a:xfrm>
            <a:off x="695326" y="549275"/>
            <a:ext cx="5200650" cy="2879725"/>
          </a:xfrm>
          <a:prstGeom prst="roundRect">
            <a:avLst>
              <a:gd name="adj" fmla="val 9225"/>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115920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C51B4D-AB6E-44AF-E604-E2F1D408A897}"/>
              </a:ext>
            </a:extLst>
          </p:cNvPr>
          <p:cNvSpPr>
            <a:spLocks noGrp="1"/>
          </p:cNvSpPr>
          <p:nvPr>
            <p:ph type="pic" sz="quarter" idx="10"/>
          </p:nvPr>
        </p:nvSpPr>
        <p:spPr>
          <a:xfrm>
            <a:off x="711091" y="2081213"/>
            <a:ext cx="10785584" cy="2695575"/>
          </a:xfrm>
          <a:prstGeom prst="roundRect">
            <a:avLst>
              <a:gd name="adj" fmla="val 10818"/>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74518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45DFE1F-D635-BE49-05F1-F5FF065AE60B}"/>
              </a:ext>
            </a:extLst>
          </p:cNvPr>
          <p:cNvSpPr>
            <a:spLocks noGrp="1"/>
          </p:cNvSpPr>
          <p:nvPr>
            <p:ph type="pic" sz="quarter" idx="10"/>
          </p:nvPr>
        </p:nvSpPr>
        <p:spPr>
          <a:xfrm>
            <a:off x="6899031" y="549275"/>
            <a:ext cx="4597644" cy="5759450"/>
          </a:xfrm>
          <a:prstGeom prst="roundRect">
            <a:avLst>
              <a:gd name="adj" fmla="val 8493"/>
            </a:avLst>
          </a:prstGeom>
          <a:solidFill>
            <a:schemeClr val="bg1">
              <a:lumMod val="95000"/>
              <a:alpha val="70000"/>
            </a:schemeClr>
          </a:solidFill>
        </p:spPr>
        <p:txBody>
          <a:bodyPr wrap="square">
            <a:noAutofit/>
          </a:bodyPr>
          <a:lstStyle>
            <a:lvl1pPr>
              <a:defRPr lang="en-ID"/>
            </a:lvl1pPr>
          </a:lstStyle>
          <a:p>
            <a:pPr lvl="0"/>
            <a:endParaRPr lang="en-ID"/>
          </a:p>
        </p:txBody>
      </p:sp>
    </p:spTree>
    <p:extLst>
      <p:ext uri="{BB962C8B-B14F-4D97-AF65-F5344CB8AC3E}">
        <p14:creationId xmlns:p14="http://schemas.microsoft.com/office/powerpoint/2010/main" val="258736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073FA-6750-7BC5-C179-121442703D6D}"/>
              </a:ext>
            </a:extLst>
          </p:cNvPr>
          <p:cNvSpPr txBox="1"/>
          <p:nvPr userDrawn="1"/>
        </p:nvSpPr>
        <p:spPr>
          <a:xfrm rot="10800000" flipV="1">
            <a:off x="97201" y="6430647"/>
            <a:ext cx="144983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fld id="{260E2A6B-A809-4840-BF14-8648BC0BDF87}" type="slidenum">
              <a:rPr lang="id-ID" sz="1400" b="1" spc="0" smtClean="0">
                <a:solidFill>
                  <a:schemeClr val="tx1">
                    <a:lumMod val="50000"/>
                    <a:lumOff val="50000"/>
                  </a:schemeClr>
                </a:solidFill>
                <a:latin typeface="+mn-lt"/>
              </a:rPr>
              <a:pPr algn="l"/>
              <a:t>‹#›</a:t>
            </a:fld>
            <a:endParaRPr lang="id-ID" sz="1400" b="1" spc="0" dirty="0">
              <a:solidFill>
                <a:schemeClr val="tx1">
                  <a:lumMod val="50000"/>
                  <a:lumOff val="50000"/>
                </a:schemeClr>
              </a:solidFill>
              <a:latin typeface="+mn-lt"/>
            </a:endParaRPr>
          </a:p>
        </p:txBody>
      </p:sp>
      <p:grpSp>
        <p:nvGrpSpPr>
          <p:cNvPr id="12" name="Group 11">
            <a:extLst>
              <a:ext uri="{FF2B5EF4-FFF2-40B4-BE49-F238E27FC236}">
                <a16:creationId xmlns:a16="http://schemas.microsoft.com/office/drawing/2014/main" id="{A7427040-5660-AB7A-6BF9-3FE7DDDF0F47}"/>
              </a:ext>
            </a:extLst>
          </p:cNvPr>
          <p:cNvGrpSpPr/>
          <p:nvPr userDrawn="1"/>
        </p:nvGrpSpPr>
        <p:grpSpPr>
          <a:xfrm>
            <a:off x="10279480" y="99332"/>
            <a:ext cx="1614449" cy="307777"/>
            <a:chOff x="10279480" y="99332"/>
            <a:chExt cx="1614449" cy="307777"/>
          </a:xfrm>
        </p:grpSpPr>
        <p:sp>
          <p:nvSpPr>
            <p:cNvPr id="3" name="TextBox 2">
              <a:extLst>
                <a:ext uri="{FF2B5EF4-FFF2-40B4-BE49-F238E27FC236}">
                  <a16:creationId xmlns:a16="http://schemas.microsoft.com/office/drawing/2014/main" id="{67468EF5-7DDE-38DF-AF67-64953631DAB4}"/>
                </a:ext>
              </a:extLst>
            </p:cNvPr>
            <p:cNvSpPr txBox="1"/>
            <p:nvPr userDrawn="1"/>
          </p:nvSpPr>
          <p:spPr>
            <a:xfrm>
              <a:off x="10279480" y="99332"/>
              <a:ext cx="1614449" cy="307777"/>
            </a:xfrm>
            <a:prstGeom prst="rect">
              <a:avLst/>
            </a:prstGeom>
            <a:noFill/>
          </p:spPr>
          <p:txBody>
            <a:bodyPr wrap="square" rtlCol="0">
              <a:spAutoFit/>
            </a:bodyPr>
            <a:lstStyle/>
            <a:p>
              <a:pPr algn="l">
                <a:spcBef>
                  <a:spcPts val="1200"/>
                </a:spcBef>
              </a:pPr>
              <a:r>
                <a:rPr lang="en-US" sz="1400" b="0" spc="0" dirty="0">
                  <a:solidFill>
                    <a:schemeClr val="tx1">
                      <a:lumMod val="85000"/>
                      <a:lumOff val="15000"/>
                    </a:schemeClr>
                  </a:solidFill>
                  <a:latin typeface="+mj-lt"/>
                  <a:ea typeface="Open Sans" panose="020B0606030504020204" pitchFamily="34" charset="0"/>
                  <a:cs typeface="Open Sans" panose="020B0606030504020204" pitchFamily="34" charset="0"/>
                </a:rPr>
                <a:t>Herb Farming</a:t>
              </a:r>
            </a:p>
          </p:txBody>
        </p:sp>
        <p:grpSp>
          <p:nvGrpSpPr>
            <p:cNvPr id="4" name="Graphic 2">
              <a:extLst>
                <a:ext uri="{FF2B5EF4-FFF2-40B4-BE49-F238E27FC236}">
                  <a16:creationId xmlns:a16="http://schemas.microsoft.com/office/drawing/2014/main" id="{8AEFB2B4-3420-CB31-4A4D-2567DD64FB5E}"/>
                </a:ext>
              </a:extLst>
            </p:cNvPr>
            <p:cNvGrpSpPr/>
            <p:nvPr userDrawn="1"/>
          </p:nvGrpSpPr>
          <p:grpSpPr>
            <a:xfrm rot="11142384" flipH="1" flipV="1">
              <a:off x="11592375" y="151688"/>
              <a:ext cx="167762" cy="203062"/>
              <a:chOff x="5591285" y="2819455"/>
              <a:chExt cx="1010492" cy="1223113"/>
            </a:xfrm>
          </p:grpSpPr>
          <p:sp>
            <p:nvSpPr>
              <p:cNvPr id="5" name="Freeform: Shape 4">
                <a:extLst>
                  <a:ext uri="{FF2B5EF4-FFF2-40B4-BE49-F238E27FC236}">
                    <a16:creationId xmlns:a16="http://schemas.microsoft.com/office/drawing/2014/main" id="{965ACEDF-1FF3-23C3-D18B-4D7C92632232}"/>
                  </a:ext>
                </a:extLst>
              </p:cNvPr>
              <p:cNvSpPr/>
              <p:nvPr/>
            </p:nvSpPr>
            <p:spPr>
              <a:xfrm>
                <a:off x="5647563" y="3853243"/>
                <a:ext cx="917162" cy="189325"/>
              </a:xfrm>
              <a:custGeom>
                <a:avLst/>
                <a:gdLst>
                  <a:gd name="connsiteX0" fmla="*/ 917162 w 917162"/>
                  <a:gd name="connsiteY0" fmla="*/ 0 h 189325"/>
                  <a:gd name="connsiteX1" fmla="*/ 884206 w 917162"/>
                  <a:gd name="connsiteY1" fmla="*/ 160877 h 189325"/>
                  <a:gd name="connsiteX2" fmla="*/ 857060 w 917162"/>
                  <a:gd name="connsiteY2" fmla="*/ 181832 h 189325"/>
                  <a:gd name="connsiteX3" fmla="*/ 617125 w 917162"/>
                  <a:gd name="connsiteY3" fmla="*/ 184975 h 189325"/>
                  <a:gd name="connsiteX4" fmla="*/ 600932 w 917162"/>
                  <a:gd name="connsiteY4" fmla="*/ 179546 h 189325"/>
                  <a:gd name="connsiteX5" fmla="*/ 564833 w 917162"/>
                  <a:gd name="connsiteY5" fmla="*/ 151638 h 189325"/>
                  <a:gd name="connsiteX6" fmla="*/ 547211 w 917162"/>
                  <a:gd name="connsiteY6" fmla="*/ 146399 h 189325"/>
                  <a:gd name="connsiteX7" fmla="*/ 60293 w 917162"/>
                  <a:gd name="connsiteY7" fmla="*/ 189262 h 189325"/>
                  <a:gd name="connsiteX8" fmla="*/ 36862 w 917162"/>
                  <a:gd name="connsiteY8" fmla="*/ 170974 h 189325"/>
                  <a:gd name="connsiteX9" fmla="*/ 0 w 917162"/>
                  <a:gd name="connsiteY9" fmla="*/ 3238 h 189325"/>
                  <a:gd name="connsiteX10" fmla="*/ 917162 w 917162"/>
                  <a:gd name="connsiteY10" fmla="*/ 0 h 18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7162" h="189325">
                    <a:moveTo>
                      <a:pt x="917162" y="0"/>
                    </a:moveTo>
                    <a:lnTo>
                      <a:pt x="884206" y="160877"/>
                    </a:lnTo>
                    <a:cubicBezTo>
                      <a:pt x="881729" y="172879"/>
                      <a:pt x="870299" y="181737"/>
                      <a:pt x="857060" y="181832"/>
                    </a:cubicBezTo>
                    <a:lnTo>
                      <a:pt x="617125" y="184975"/>
                    </a:lnTo>
                    <a:cubicBezTo>
                      <a:pt x="611219" y="185071"/>
                      <a:pt x="605504" y="183166"/>
                      <a:pt x="600932" y="179546"/>
                    </a:cubicBezTo>
                    <a:lnTo>
                      <a:pt x="564833" y="151638"/>
                    </a:lnTo>
                    <a:cubicBezTo>
                      <a:pt x="559784" y="147733"/>
                      <a:pt x="553498" y="145923"/>
                      <a:pt x="547211" y="146399"/>
                    </a:cubicBezTo>
                    <a:lnTo>
                      <a:pt x="60293" y="189262"/>
                    </a:lnTo>
                    <a:cubicBezTo>
                      <a:pt x="49435" y="190119"/>
                      <a:pt x="39338" y="182213"/>
                      <a:pt x="36862" y="170974"/>
                    </a:cubicBezTo>
                    <a:lnTo>
                      <a:pt x="0" y="3238"/>
                    </a:lnTo>
                    <a:lnTo>
                      <a:pt x="917162" y="0"/>
                    </a:lnTo>
                    <a:close/>
                  </a:path>
                </a:pathLst>
              </a:custGeom>
              <a:solidFill>
                <a:schemeClr val="accent3"/>
              </a:soli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9702575A-8A7E-8111-3745-ACCBF0D0FC30}"/>
                  </a:ext>
                </a:extLst>
              </p:cNvPr>
              <p:cNvSpPr/>
              <p:nvPr/>
            </p:nvSpPr>
            <p:spPr>
              <a:xfrm>
                <a:off x="5591285" y="2833116"/>
                <a:ext cx="1010492" cy="1170054"/>
              </a:xfrm>
              <a:custGeom>
                <a:avLst/>
                <a:gdLst>
                  <a:gd name="connsiteX0" fmla="*/ 245539 w 1010492"/>
                  <a:gd name="connsiteY0" fmla="*/ 840962 h 1170054"/>
                  <a:gd name="connsiteX1" fmla="*/ 471187 w 1010492"/>
                  <a:gd name="connsiteY1" fmla="*/ 790194 h 1170054"/>
                  <a:gd name="connsiteX2" fmla="*/ 417942 w 1010492"/>
                  <a:gd name="connsiteY2" fmla="*/ 83344 h 1170054"/>
                  <a:gd name="connsiteX3" fmla="*/ 485569 w 1010492"/>
                  <a:gd name="connsiteY3" fmla="*/ 0 h 1170054"/>
                  <a:gd name="connsiteX4" fmla="*/ 936578 w 1010492"/>
                  <a:gd name="connsiteY4" fmla="*/ 0 h 1170054"/>
                  <a:gd name="connsiteX5" fmla="*/ 1010492 w 1010492"/>
                  <a:gd name="connsiteY5" fmla="*/ 83344 h 1170054"/>
                  <a:gd name="connsiteX6" fmla="*/ 1010492 w 1010492"/>
                  <a:gd name="connsiteY6" fmla="*/ 716280 h 1170054"/>
                  <a:gd name="connsiteX7" fmla="*/ 1010492 w 1010492"/>
                  <a:gd name="connsiteY7" fmla="*/ 866299 h 1170054"/>
                  <a:gd name="connsiteX8" fmla="*/ 1010492 w 1010492"/>
                  <a:gd name="connsiteY8" fmla="*/ 1029272 h 1170054"/>
                  <a:gd name="connsiteX9" fmla="*/ 931530 w 1010492"/>
                  <a:gd name="connsiteY9" fmla="*/ 1108805 h 1170054"/>
                  <a:gd name="connsiteX10" fmla="*/ 80376 w 1010492"/>
                  <a:gd name="connsiteY10" fmla="*/ 1170051 h 1170054"/>
                  <a:gd name="connsiteX11" fmla="*/ 175 w 1010492"/>
                  <a:gd name="connsiteY11" fmla="*/ 1093280 h 1170054"/>
                  <a:gd name="connsiteX12" fmla="*/ 245539 w 1010492"/>
                  <a:gd name="connsiteY12" fmla="*/ 840962 h 117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0492" h="1170054">
                    <a:moveTo>
                      <a:pt x="245539" y="840962"/>
                    </a:moveTo>
                    <a:cubicBezTo>
                      <a:pt x="349552" y="826103"/>
                      <a:pt x="421466" y="808006"/>
                      <a:pt x="471187" y="790194"/>
                    </a:cubicBezTo>
                    <a:lnTo>
                      <a:pt x="417942" y="83344"/>
                    </a:lnTo>
                    <a:cubicBezTo>
                      <a:pt x="414513" y="37719"/>
                      <a:pt x="444898" y="0"/>
                      <a:pt x="485569" y="0"/>
                    </a:cubicBezTo>
                    <a:lnTo>
                      <a:pt x="936578" y="0"/>
                    </a:lnTo>
                    <a:cubicBezTo>
                      <a:pt x="977250" y="0"/>
                      <a:pt x="1010492" y="37719"/>
                      <a:pt x="1010492" y="83344"/>
                    </a:cubicBezTo>
                    <a:lnTo>
                      <a:pt x="1010492" y="716280"/>
                    </a:lnTo>
                    <a:lnTo>
                      <a:pt x="1010492" y="866299"/>
                    </a:lnTo>
                    <a:lnTo>
                      <a:pt x="1010492" y="1029272"/>
                    </a:lnTo>
                    <a:cubicBezTo>
                      <a:pt x="1010492" y="1072991"/>
                      <a:pt x="975250" y="1108520"/>
                      <a:pt x="931530" y="1108805"/>
                    </a:cubicBezTo>
                    <a:lnTo>
                      <a:pt x="80376" y="1170051"/>
                    </a:lnTo>
                    <a:cubicBezTo>
                      <a:pt x="37228" y="1170432"/>
                      <a:pt x="1509" y="1136333"/>
                      <a:pt x="175" y="1093280"/>
                    </a:cubicBezTo>
                    <a:cubicBezTo>
                      <a:pt x="-2777" y="1005935"/>
                      <a:pt x="29608" y="871823"/>
                      <a:pt x="245539" y="840962"/>
                    </a:cubicBezTo>
                    <a:close/>
                  </a:path>
                </a:pathLst>
              </a:custGeom>
              <a:solidFill>
                <a:schemeClr val="accent1"/>
              </a:solidFill>
              <a:ln w="9525" cap="flat">
                <a:noFill/>
                <a:prstDash val="solid"/>
                <a:miter/>
              </a:ln>
            </p:spPr>
            <p:txBody>
              <a:bodyPr rtlCol="0" anchor="ctr"/>
              <a:lstStyle/>
              <a:p>
                <a:endParaRPr lang="en-ID"/>
              </a:p>
            </p:txBody>
          </p:sp>
          <p:grpSp>
            <p:nvGrpSpPr>
              <p:cNvPr id="7" name="Graphic 2">
                <a:extLst>
                  <a:ext uri="{FF2B5EF4-FFF2-40B4-BE49-F238E27FC236}">
                    <a16:creationId xmlns:a16="http://schemas.microsoft.com/office/drawing/2014/main" id="{7A2C44C9-17A2-8125-A286-338986ED773A}"/>
                  </a:ext>
                </a:extLst>
              </p:cNvPr>
              <p:cNvGrpSpPr/>
              <p:nvPr/>
            </p:nvGrpSpPr>
            <p:grpSpPr>
              <a:xfrm>
                <a:off x="6019418" y="2995256"/>
                <a:ext cx="582263" cy="249315"/>
                <a:chOff x="6019418" y="2995256"/>
                <a:chExt cx="582263" cy="249315"/>
              </a:xfrm>
              <a:solidFill>
                <a:srgbClr val="FF9F03"/>
              </a:solidFill>
            </p:grpSpPr>
            <p:sp>
              <p:nvSpPr>
                <p:cNvPr id="10" name="Freeform: Shape 9">
                  <a:extLst>
                    <a:ext uri="{FF2B5EF4-FFF2-40B4-BE49-F238E27FC236}">
                      <a16:creationId xmlns:a16="http://schemas.microsoft.com/office/drawing/2014/main" id="{BA6C3C3B-35EC-14E8-5FA0-2F580F76FB12}"/>
                    </a:ext>
                  </a:extLst>
                </p:cNvPr>
                <p:cNvSpPr/>
                <p:nvPr/>
              </p:nvSpPr>
              <p:spPr>
                <a:xfrm>
                  <a:off x="6019418" y="2995256"/>
                  <a:ext cx="582263" cy="121966"/>
                </a:xfrm>
                <a:custGeom>
                  <a:avLst/>
                  <a:gdLst>
                    <a:gd name="connsiteX0" fmla="*/ 582263 w 582263"/>
                    <a:gd name="connsiteY0" fmla="*/ 35123 h 121966"/>
                    <a:gd name="connsiteX1" fmla="*/ 575120 w 582263"/>
                    <a:gd name="connsiteY1" fmla="*/ 30360 h 121966"/>
                    <a:gd name="connsiteX2" fmla="*/ 496634 w 582263"/>
                    <a:gd name="connsiteY2" fmla="*/ 97892 h 121966"/>
                    <a:gd name="connsiteX3" fmla="*/ 480441 w 582263"/>
                    <a:gd name="connsiteY3" fmla="*/ 98845 h 121966"/>
                    <a:gd name="connsiteX4" fmla="*/ 394716 w 582263"/>
                    <a:gd name="connsiteY4" fmla="*/ 40838 h 121966"/>
                    <a:gd name="connsiteX5" fmla="*/ 316230 w 582263"/>
                    <a:gd name="connsiteY5" fmla="*/ 108370 h 121966"/>
                    <a:gd name="connsiteX6" fmla="*/ 300038 w 582263"/>
                    <a:gd name="connsiteY6" fmla="*/ 109322 h 121966"/>
                    <a:gd name="connsiteX7" fmla="*/ 214313 w 582263"/>
                    <a:gd name="connsiteY7" fmla="*/ 51315 h 121966"/>
                    <a:gd name="connsiteX8" fmla="*/ 135827 w 582263"/>
                    <a:gd name="connsiteY8" fmla="*/ 118752 h 121966"/>
                    <a:gd name="connsiteX9" fmla="*/ 119634 w 582263"/>
                    <a:gd name="connsiteY9" fmla="*/ 119705 h 121966"/>
                    <a:gd name="connsiteX10" fmla="*/ 33909 w 582263"/>
                    <a:gd name="connsiteY10" fmla="*/ 61697 h 121966"/>
                    <a:gd name="connsiteX11" fmla="*/ 2477 w 582263"/>
                    <a:gd name="connsiteY11" fmla="*/ 88748 h 121966"/>
                    <a:gd name="connsiteX12" fmla="*/ 0 w 582263"/>
                    <a:gd name="connsiteY12" fmla="*/ 55601 h 121966"/>
                    <a:gd name="connsiteX13" fmla="*/ 24194 w 582263"/>
                    <a:gd name="connsiteY13" fmla="*/ 34742 h 121966"/>
                    <a:gd name="connsiteX14" fmla="*/ 40386 w 582263"/>
                    <a:gd name="connsiteY14" fmla="*/ 33789 h 121966"/>
                    <a:gd name="connsiteX15" fmla="*/ 126111 w 582263"/>
                    <a:gd name="connsiteY15" fmla="*/ 91796 h 121966"/>
                    <a:gd name="connsiteX16" fmla="*/ 204597 w 582263"/>
                    <a:gd name="connsiteY16" fmla="*/ 24169 h 121966"/>
                    <a:gd name="connsiteX17" fmla="*/ 220790 w 582263"/>
                    <a:gd name="connsiteY17" fmla="*/ 23216 h 121966"/>
                    <a:gd name="connsiteX18" fmla="*/ 306515 w 582263"/>
                    <a:gd name="connsiteY18" fmla="*/ 81224 h 121966"/>
                    <a:gd name="connsiteX19" fmla="*/ 385000 w 582263"/>
                    <a:gd name="connsiteY19" fmla="*/ 13691 h 121966"/>
                    <a:gd name="connsiteX20" fmla="*/ 401193 w 582263"/>
                    <a:gd name="connsiteY20" fmla="*/ 12739 h 121966"/>
                    <a:gd name="connsiteX21" fmla="*/ 486918 w 582263"/>
                    <a:gd name="connsiteY21" fmla="*/ 70746 h 121966"/>
                    <a:gd name="connsiteX22" fmla="*/ 565404 w 582263"/>
                    <a:gd name="connsiteY22" fmla="*/ 3214 h 121966"/>
                    <a:gd name="connsiteX23" fmla="*/ 581597 w 582263"/>
                    <a:gd name="connsiteY23" fmla="*/ 2261 h 121966"/>
                    <a:gd name="connsiteX24" fmla="*/ 582168 w 582263"/>
                    <a:gd name="connsiteY24" fmla="*/ 2642 h 121966"/>
                    <a:gd name="connsiteX25" fmla="*/ 582168 w 582263"/>
                    <a:gd name="connsiteY25" fmla="*/ 35123 h 1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2263" h="121966">
                      <a:moveTo>
                        <a:pt x="582263" y="35123"/>
                      </a:moveTo>
                      <a:lnTo>
                        <a:pt x="575120" y="30360"/>
                      </a:lnTo>
                      <a:lnTo>
                        <a:pt x="496634" y="97892"/>
                      </a:lnTo>
                      <a:cubicBezTo>
                        <a:pt x="492062" y="101798"/>
                        <a:pt x="485394" y="102179"/>
                        <a:pt x="480441" y="98845"/>
                      </a:cubicBezTo>
                      <a:lnTo>
                        <a:pt x="394716" y="40838"/>
                      </a:lnTo>
                      <a:lnTo>
                        <a:pt x="316230" y="108370"/>
                      </a:lnTo>
                      <a:cubicBezTo>
                        <a:pt x="311658" y="112275"/>
                        <a:pt x="304991" y="112656"/>
                        <a:pt x="300038" y="109322"/>
                      </a:cubicBezTo>
                      <a:lnTo>
                        <a:pt x="214313" y="51315"/>
                      </a:lnTo>
                      <a:lnTo>
                        <a:pt x="135827" y="118752"/>
                      </a:lnTo>
                      <a:cubicBezTo>
                        <a:pt x="131255" y="122657"/>
                        <a:pt x="124587" y="123038"/>
                        <a:pt x="119634" y="119705"/>
                      </a:cubicBezTo>
                      <a:lnTo>
                        <a:pt x="33909" y="61697"/>
                      </a:lnTo>
                      <a:lnTo>
                        <a:pt x="2477" y="88748"/>
                      </a:lnTo>
                      <a:lnTo>
                        <a:pt x="0" y="55601"/>
                      </a:lnTo>
                      <a:lnTo>
                        <a:pt x="24194" y="34742"/>
                      </a:lnTo>
                      <a:cubicBezTo>
                        <a:pt x="28766" y="30836"/>
                        <a:pt x="35433" y="30455"/>
                        <a:pt x="40386" y="33789"/>
                      </a:cubicBezTo>
                      <a:lnTo>
                        <a:pt x="126111" y="91796"/>
                      </a:lnTo>
                      <a:lnTo>
                        <a:pt x="204597" y="24169"/>
                      </a:lnTo>
                      <a:cubicBezTo>
                        <a:pt x="209169" y="20264"/>
                        <a:pt x="215837" y="19883"/>
                        <a:pt x="220790" y="23216"/>
                      </a:cubicBezTo>
                      <a:lnTo>
                        <a:pt x="306515" y="81224"/>
                      </a:lnTo>
                      <a:lnTo>
                        <a:pt x="385000" y="13691"/>
                      </a:lnTo>
                      <a:cubicBezTo>
                        <a:pt x="389573" y="9786"/>
                        <a:pt x="396240" y="9405"/>
                        <a:pt x="401193" y="12739"/>
                      </a:cubicBezTo>
                      <a:lnTo>
                        <a:pt x="486918" y="70746"/>
                      </a:lnTo>
                      <a:lnTo>
                        <a:pt x="565404" y="3214"/>
                      </a:lnTo>
                      <a:cubicBezTo>
                        <a:pt x="569976" y="-691"/>
                        <a:pt x="576644" y="-1072"/>
                        <a:pt x="581597" y="2261"/>
                      </a:cubicBezTo>
                      <a:lnTo>
                        <a:pt x="582168" y="2642"/>
                      </a:lnTo>
                      <a:lnTo>
                        <a:pt x="582168" y="35123"/>
                      </a:lnTo>
                      <a:close/>
                    </a:path>
                  </a:pathLst>
                </a:custGeom>
                <a:solidFill>
                  <a:schemeClr val="accent2"/>
                </a:solidFill>
                <a:ln w="9525"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57CEE563-6ACC-A07F-4044-43C4B63646F2}"/>
                    </a:ext>
                  </a:extLst>
                </p:cNvPr>
                <p:cNvSpPr/>
                <p:nvPr/>
              </p:nvSpPr>
              <p:spPr>
                <a:xfrm>
                  <a:off x="6028467" y="3122700"/>
                  <a:ext cx="573214" cy="121870"/>
                </a:xfrm>
                <a:custGeom>
                  <a:avLst/>
                  <a:gdLst>
                    <a:gd name="connsiteX0" fmla="*/ 471392 w 573214"/>
                    <a:gd name="connsiteY0" fmla="*/ 98654 h 121870"/>
                    <a:gd name="connsiteX1" fmla="*/ 385667 w 573214"/>
                    <a:gd name="connsiteY1" fmla="*/ 40647 h 121870"/>
                    <a:gd name="connsiteX2" fmla="*/ 307181 w 573214"/>
                    <a:gd name="connsiteY2" fmla="*/ 108179 h 121870"/>
                    <a:gd name="connsiteX3" fmla="*/ 290989 w 573214"/>
                    <a:gd name="connsiteY3" fmla="*/ 109132 h 121870"/>
                    <a:gd name="connsiteX4" fmla="*/ 205264 w 573214"/>
                    <a:gd name="connsiteY4" fmla="*/ 51125 h 121870"/>
                    <a:gd name="connsiteX5" fmla="*/ 126778 w 573214"/>
                    <a:gd name="connsiteY5" fmla="*/ 118657 h 121870"/>
                    <a:gd name="connsiteX6" fmla="*/ 110585 w 573214"/>
                    <a:gd name="connsiteY6" fmla="*/ 119609 h 121870"/>
                    <a:gd name="connsiteX7" fmla="*/ 24860 w 573214"/>
                    <a:gd name="connsiteY7" fmla="*/ 61602 h 121870"/>
                    <a:gd name="connsiteX8" fmla="*/ 2476 w 573214"/>
                    <a:gd name="connsiteY8" fmla="*/ 80843 h 121870"/>
                    <a:gd name="connsiteX9" fmla="*/ 0 w 573214"/>
                    <a:gd name="connsiteY9" fmla="*/ 47696 h 121870"/>
                    <a:gd name="connsiteX10" fmla="*/ 15240 w 573214"/>
                    <a:gd name="connsiteY10" fmla="*/ 34646 h 121870"/>
                    <a:gd name="connsiteX11" fmla="*/ 31432 w 573214"/>
                    <a:gd name="connsiteY11" fmla="*/ 33694 h 121870"/>
                    <a:gd name="connsiteX12" fmla="*/ 117157 w 573214"/>
                    <a:gd name="connsiteY12" fmla="*/ 91701 h 121870"/>
                    <a:gd name="connsiteX13" fmla="*/ 195643 w 573214"/>
                    <a:gd name="connsiteY13" fmla="*/ 24169 h 121870"/>
                    <a:gd name="connsiteX14" fmla="*/ 211836 w 573214"/>
                    <a:gd name="connsiteY14" fmla="*/ 23216 h 121870"/>
                    <a:gd name="connsiteX15" fmla="*/ 297561 w 573214"/>
                    <a:gd name="connsiteY15" fmla="*/ 81224 h 121870"/>
                    <a:gd name="connsiteX16" fmla="*/ 376047 w 573214"/>
                    <a:gd name="connsiteY16" fmla="*/ 13691 h 121870"/>
                    <a:gd name="connsiteX17" fmla="*/ 392239 w 573214"/>
                    <a:gd name="connsiteY17" fmla="*/ 12739 h 121870"/>
                    <a:gd name="connsiteX18" fmla="*/ 477964 w 573214"/>
                    <a:gd name="connsiteY18" fmla="*/ 70746 h 121870"/>
                    <a:gd name="connsiteX19" fmla="*/ 556451 w 573214"/>
                    <a:gd name="connsiteY19" fmla="*/ 3214 h 121870"/>
                    <a:gd name="connsiteX20" fmla="*/ 572643 w 573214"/>
                    <a:gd name="connsiteY20" fmla="*/ 2261 h 121870"/>
                    <a:gd name="connsiteX21" fmla="*/ 573214 w 573214"/>
                    <a:gd name="connsiteY21" fmla="*/ 2642 h 121870"/>
                    <a:gd name="connsiteX22" fmla="*/ 573214 w 573214"/>
                    <a:gd name="connsiteY22" fmla="*/ 34932 h 121870"/>
                    <a:gd name="connsiteX23" fmla="*/ 566071 w 573214"/>
                    <a:gd name="connsiteY23" fmla="*/ 30170 h 121870"/>
                    <a:gd name="connsiteX24" fmla="*/ 487585 w 573214"/>
                    <a:gd name="connsiteY24" fmla="*/ 97702 h 121870"/>
                    <a:gd name="connsiteX25" fmla="*/ 471392 w 573214"/>
                    <a:gd name="connsiteY25" fmla="*/ 98654 h 12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3214" h="121870">
                      <a:moveTo>
                        <a:pt x="471392" y="98654"/>
                      </a:moveTo>
                      <a:lnTo>
                        <a:pt x="385667" y="40647"/>
                      </a:lnTo>
                      <a:lnTo>
                        <a:pt x="307181" y="108179"/>
                      </a:lnTo>
                      <a:cubicBezTo>
                        <a:pt x="302609" y="112085"/>
                        <a:pt x="295942" y="112466"/>
                        <a:pt x="290989" y="109132"/>
                      </a:cubicBezTo>
                      <a:lnTo>
                        <a:pt x="205264" y="51125"/>
                      </a:lnTo>
                      <a:lnTo>
                        <a:pt x="126778" y="118657"/>
                      </a:lnTo>
                      <a:cubicBezTo>
                        <a:pt x="122206" y="122562"/>
                        <a:pt x="115538" y="122943"/>
                        <a:pt x="110585" y="119609"/>
                      </a:cubicBezTo>
                      <a:lnTo>
                        <a:pt x="24860" y="61602"/>
                      </a:lnTo>
                      <a:lnTo>
                        <a:pt x="2476" y="80843"/>
                      </a:lnTo>
                      <a:lnTo>
                        <a:pt x="0" y="47696"/>
                      </a:lnTo>
                      <a:lnTo>
                        <a:pt x="15240" y="34646"/>
                      </a:lnTo>
                      <a:cubicBezTo>
                        <a:pt x="19812" y="30741"/>
                        <a:pt x="26479" y="30360"/>
                        <a:pt x="31432" y="33694"/>
                      </a:cubicBezTo>
                      <a:lnTo>
                        <a:pt x="117157" y="91701"/>
                      </a:lnTo>
                      <a:lnTo>
                        <a:pt x="195643" y="24169"/>
                      </a:lnTo>
                      <a:cubicBezTo>
                        <a:pt x="200216" y="20264"/>
                        <a:pt x="206883" y="19883"/>
                        <a:pt x="211836" y="23216"/>
                      </a:cubicBezTo>
                      <a:lnTo>
                        <a:pt x="297561" y="81224"/>
                      </a:lnTo>
                      <a:lnTo>
                        <a:pt x="376047" y="13691"/>
                      </a:lnTo>
                      <a:cubicBezTo>
                        <a:pt x="380619" y="9786"/>
                        <a:pt x="387287" y="9405"/>
                        <a:pt x="392239" y="12739"/>
                      </a:cubicBezTo>
                      <a:lnTo>
                        <a:pt x="477964" y="70746"/>
                      </a:lnTo>
                      <a:lnTo>
                        <a:pt x="556451" y="3214"/>
                      </a:lnTo>
                      <a:cubicBezTo>
                        <a:pt x="561023" y="-691"/>
                        <a:pt x="567690" y="-1072"/>
                        <a:pt x="572643" y="2261"/>
                      </a:cubicBezTo>
                      <a:lnTo>
                        <a:pt x="573214" y="2642"/>
                      </a:lnTo>
                      <a:lnTo>
                        <a:pt x="573214" y="34932"/>
                      </a:lnTo>
                      <a:lnTo>
                        <a:pt x="566071" y="30170"/>
                      </a:lnTo>
                      <a:lnTo>
                        <a:pt x="487585" y="97702"/>
                      </a:lnTo>
                      <a:cubicBezTo>
                        <a:pt x="483013" y="101702"/>
                        <a:pt x="476441" y="102083"/>
                        <a:pt x="471392" y="98654"/>
                      </a:cubicBezTo>
                      <a:close/>
                    </a:path>
                  </a:pathLst>
                </a:custGeom>
                <a:solidFill>
                  <a:schemeClr val="accent2"/>
                </a:solidFill>
                <a:ln w="9525" cap="flat">
                  <a:noFill/>
                  <a:prstDash val="solid"/>
                  <a:miter/>
                </a:ln>
              </p:spPr>
              <p:txBody>
                <a:bodyPr rtlCol="0" anchor="ctr"/>
                <a:lstStyle/>
                <a:p>
                  <a:endParaRPr lang="en-ID"/>
                </a:p>
              </p:txBody>
            </p:sp>
          </p:grpSp>
          <p:sp>
            <p:nvSpPr>
              <p:cNvPr id="8" name="Freeform: Shape 7">
                <a:extLst>
                  <a:ext uri="{FF2B5EF4-FFF2-40B4-BE49-F238E27FC236}">
                    <a16:creationId xmlns:a16="http://schemas.microsoft.com/office/drawing/2014/main" id="{07881980-C8BC-84D2-3D79-DDA152462699}"/>
                  </a:ext>
                </a:extLst>
              </p:cNvPr>
              <p:cNvSpPr/>
              <p:nvPr/>
            </p:nvSpPr>
            <p:spPr>
              <a:xfrm>
                <a:off x="5594985" y="3886295"/>
                <a:ext cx="1002982" cy="116874"/>
              </a:xfrm>
              <a:custGeom>
                <a:avLst/>
                <a:gdLst>
                  <a:gd name="connsiteX0" fmla="*/ 9049 w 1002982"/>
                  <a:gd name="connsiteY0" fmla="*/ 61627 h 116874"/>
                  <a:gd name="connsiteX1" fmla="*/ 995458 w 1002982"/>
                  <a:gd name="connsiteY1" fmla="*/ 381 h 116874"/>
                  <a:gd name="connsiteX2" fmla="*/ 1002983 w 1002982"/>
                  <a:gd name="connsiteY2" fmla="*/ 0 h 116874"/>
                  <a:gd name="connsiteX3" fmla="*/ 927735 w 1002982"/>
                  <a:gd name="connsiteY3" fmla="*/ 55626 h 116874"/>
                  <a:gd name="connsiteX4" fmla="*/ 76581 w 1002982"/>
                  <a:gd name="connsiteY4" fmla="*/ 116872 h 116874"/>
                  <a:gd name="connsiteX5" fmla="*/ 0 w 1002982"/>
                  <a:gd name="connsiteY5" fmla="*/ 61246 h 116874"/>
                  <a:gd name="connsiteX6" fmla="*/ 9049 w 1002982"/>
                  <a:gd name="connsiteY6" fmla="*/ 61627 h 11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982" h="116874">
                    <a:moveTo>
                      <a:pt x="9049" y="61627"/>
                    </a:moveTo>
                    <a:lnTo>
                      <a:pt x="995458" y="381"/>
                    </a:lnTo>
                    <a:cubicBezTo>
                      <a:pt x="998030" y="381"/>
                      <a:pt x="1000506" y="190"/>
                      <a:pt x="1002983" y="0"/>
                    </a:cubicBezTo>
                    <a:cubicBezTo>
                      <a:pt x="992886" y="32004"/>
                      <a:pt x="963073" y="55340"/>
                      <a:pt x="927735" y="55626"/>
                    </a:cubicBezTo>
                    <a:lnTo>
                      <a:pt x="76581" y="116872"/>
                    </a:lnTo>
                    <a:cubicBezTo>
                      <a:pt x="40862" y="117157"/>
                      <a:pt x="10287" y="93821"/>
                      <a:pt x="0" y="61246"/>
                    </a:cubicBezTo>
                    <a:cubicBezTo>
                      <a:pt x="2953" y="61531"/>
                      <a:pt x="6001" y="61627"/>
                      <a:pt x="9049" y="61627"/>
                    </a:cubicBezTo>
                    <a:close/>
                  </a:path>
                </a:pathLst>
              </a:custGeom>
              <a:solidFill>
                <a:schemeClr val="accent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695B08BB-4C53-989F-FE4B-257051DF3DBC}"/>
                  </a:ext>
                </a:extLst>
              </p:cNvPr>
              <p:cNvSpPr/>
              <p:nvPr/>
            </p:nvSpPr>
            <p:spPr>
              <a:xfrm>
                <a:off x="6008848" y="2819455"/>
                <a:ext cx="212378" cy="803854"/>
              </a:xfrm>
              <a:custGeom>
                <a:avLst/>
                <a:gdLst>
                  <a:gd name="connsiteX0" fmla="*/ 53623 w 212378"/>
                  <a:gd name="connsiteY0" fmla="*/ 803855 h 803854"/>
                  <a:gd name="connsiteX1" fmla="*/ 180401 w 212378"/>
                  <a:gd name="connsiteY1" fmla="*/ 1088 h 803854"/>
                  <a:gd name="connsiteX2" fmla="*/ 283 w 212378"/>
                  <a:gd name="connsiteY2" fmla="*/ 97100 h 803854"/>
                  <a:gd name="connsiteX3" fmla="*/ 53623 w 212378"/>
                  <a:gd name="connsiteY3" fmla="*/ 803855 h 803854"/>
                </a:gdLst>
                <a:ahLst/>
                <a:cxnLst>
                  <a:cxn ang="0">
                    <a:pos x="connsiteX0" y="connsiteY0"/>
                  </a:cxn>
                  <a:cxn ang="0">
                    <a:pos x="connsiteX1" y="connsiteY1"/>
                  </a:cxn>
                  <a:cxn ang="0">
                    <a:pos x="connsiteX2" y="connsiteY2"/>
                  </a:cxn>
                  <a:cxn ang="0">
                    <a:pos x="connsiteX3" y="connsiteY3"/>
                  </a:cxn>
                </a:cxnLst>
                <a:rect l="l" t="t" r="r" b="b"/>
                <a:pathLst>
                  <a:path w="212378" h="803854">
                    <a:moveTo>
                      <a:pt x="53623" y="803855"/>
                    </a:moveTo>
                    <a:cubicBezTo>
                      <a:pt x="53623" y="803855"/>
                      <a:pt x="297940" y="561920"/>
                      <a:pt x="180401" y="1088"/>
                    </a:cubicBezTo>
                    <a:cubicBezTo>
                      <a:pt x="180401" y="1088"/>
                      <a:pt x="-8289" y="-17296"/>
                      <a:pt x="283" y="97100"/>
                    </a:cubicBezTo>
                    <a:lnTo>
                      <a:pt x="53623" y="803855"/>
                    </a:lnTo>
                    <a:close/>
                  </a:path>
                </a:pathLst>
              </a:custGeom>
              <a:solidFill>
                <a:schemeClr val="accent2"/>
              </a:solidFill>
              <a:ln w="9525"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10920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pos="438" userDrawn="1">
          <p15:clr>
            <a:srgbClr val="F26B43"/>
          </p15:clr>
        </p15:guide>
        <p15:guide id="3" pos="3840" userDrawn="1">
          <p15:clr>
            <a:srgbClr val="F26B43"/>
          </p15:clr>
        </p15:guide>
        <p15:guide id="4" orient="horz" pos="346" userDrawn="1">
          <p15:clr>
            <a:srgbClr val="F26B43"/>
          </p15:clr>
        </p15:guide>
        <p15:guide id="5" pos="7242"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3B787DE-5B53-4012-5DDD-4292899AB420}"/>
              </a:ext>
            </a:extLst>
          </p:cNvPr>
          <p:cNvSpPr txBox="1">
            <a:spLocks/>
          </p:cNvSpPr>
          <p:nvPr/>
        </p:nvSpPr>
        <p:spPr>
          <a:xfrm>
            <a:off x="1323974" y="1600198"/>
            <a:ext cx="9544051" cy="3429001"/>
          </a:xfrm>
          <a:prstGeom prst="roundRect">
            <a:avLst>
              <a:gd name="adj" fmla="val 11930"/>
            </a:avLst>
          </a:prstGeom>
          <a:gradFill>
            <a:gsLst>
              <a:gs pos="0">
                <a:schemeClr val="accent1"/>
              </a:gs>
              <a:gs pos="85000">
                <a:schemeClr val="accent2"/>
              </a:gs>
            </a:gsLst>
            <a:lin ang="17400000" scaled="0"/>
          </a:gradFill>
        </p:spPr>
        <p:txBody>
          <a:bodyPr/>
          <a:lstStyle/>
          <a:p>
            <a:endParaRPr lang="en-ID" dirty="0"/>
          </a:p>
        </p:txBody>
      </p:sp>
      <p:sp>
        <p:nvSpPr>
          <p:cNvPr id="6" name="TextBox 5">
            <a:extLst>
              <a:ext uri="{FF2B5EF4-FFF2-40B4-BE49-F238E27FC236}">
                <a16:creationId xmlns:a16="http://schemas.microsoft.com/office/drawing/2014/main" id="{5BD6B8F6-B342-EC55-6E15-A8E7378AFCC7}"/>
              </a:ext>
            </a:extLst>
          </p:cNvPr>
          <p:cNvSpPr txBox="1"/>
          <p:nvPr/>
        </p:nvSpPr>
        <p:spPr>
          <a:xfrm>
            <a:off x="1809750" y="2020834"/>
            <a:ext cx="8572500" cy="1323439"/>
          </a:xfrm>
          <a:prstGeom prst="rect">
            <a:avLst/>
          </a:prstGeom>
          <a:noFill/>
        </p:spPr>
        <p:txBody>
          <a:bodyPr wrap="square" rtlCol="0">
            <a:spAutoFit/>
          </a:bodyPr>
          <a:lstStyle/>
          <a:p>
            <a:pPr algn="ctr"/>
            <a:r>
              <a:rPr lang="en-US" sz="8000" b="1" dirty="0" smtClean="0">
                <a:solidFill>
                  <a:schemeClr val="bg1"/>
                </a:solidFill>
                <a:latin typeface="+mj-lt"/>
              </a:rPr>
              <a:t>Easy </a:t>
            </a:r>
            <a:r>
              <a:rPr lang="en-US" sz="8000" b="1" dirty="0">
                <a:solidFill>
                  <a:schemeClr val="bg1"/>
                </a:solidFill>
                <a:latin typeface="+mj-lt"/>
              </a:rPr>
              <a:t>Farming</a:t>
            </a:r>
            <a:endParaRPr lang="en-ID" sz="8000" b="1" dirty="0">
              <a:solidFill>
                <a:schemeClr val="bg1"/>
              </a:solidFill>
              <a:latin typeface="+mj-lt"/>
            </a:endParaRPr>
          </a:p>
        </p:txBody>
      </p:sp>
      <p:sp>
        <p:nvSpPr>
          <p:cNvPr id="8" name="TextBox 7">
            <a:extLst>
              <a:ext uri="{FF2B5EF4-FFF2-40B4-BE49-F238E27FC236}">
                <a16:creationId xmlns:a16="http://schemas.microsoft.com/office/drawing/2014/main" id="{7A5C7C45-8FB6-DF5A-9C41-073454ED5132}"/>
              </a:ext>
            </a:extLst>
          </p:cNvPr>
          <p:cNvSpPr txBox="1"/>
          <p:nvPr/>
        </p:nvSpPr>
        <p:spPr>
          <a:xfrm>
            <a:off x="2452686" y="3401906"/>
            <a:ext cx="7286625" cy="523220"/>
          </a:xfrm>
          <a:prstGeom prst="rect">
            <a:avLst/>
          </a:prstGeom>
          <a:noFill/>
        </p:spPr>
        <p:txBody>
          <a:bodyPr wrap="square" rtlCol="0">
            <a:spAutoFit/>
          </a:bodyPr>
          <a:lstStyle/>
          <a:p>
            <a:pPr algn="ctr"/>
            <a:r>
              <a:rPr lang="en-US" sz="2800" dirty="0" smtClean="0">
                <a:solidFill>
                  <a:schemeClr val="bg1"/>
                </a:solidFill>
                <a:latin typeface="+mj-lt"/>
              </a:rPr>
              <a:t>Final year project</a:t>
            </a:r>
          </a:p>
        </p:txBody>
      </p:sp>
      <p:sp>
        <p:nvSpPr>
          <p:cNvPr id="10" name="Rectangle 9">
            <a:extLst>
              <a:ext uri="{FF2B5EF4-FFF2-40B4-BE49-F238E27FC236}">
                <a16:creationId xmlns:a16="http://schemas.microsoft.com/office/drawing/2014/main" id="{29413ACE-B1E5-FC26-3EDB-8C718BE1B7B1}"/>
              </a:ext>
            </a:extLst>
          </p:cNvPr>
          <p:cNvSpPr/>
          <p:nvPr/>
        </p:nvSpPr>
        <p:spPr>
          <a:xfrm>
            <a:off x="3390900" y="4111877"/>
            <a:ext cx="5410200" cy="307200"/>
          </a:xfrm>
          <a:prstGeom prst="rect">
            <a:avLst/>
          </a:prstGeom>
        </p:spPr>
        <p:txBody>
          <a:bodyPr wrap="square">
            <a:spAutoFit/>
          </a:bodyPr>
          <a:lstStyle/>
          <a:p>
            <a:pPr algn="ctr">
              <a:lnSpc>
                <a:spcPct val="130000"/>
              </a:lnSpc>
              <a:spcBef>
                <a:spcPts val="1200"/>
              </a:spcBef>
            </a:pPr>
            <a:r>
              <a:rPr lang="da-DK" sz="1200" dirty="0" smtClean="0">
                <a:solidFill>
                  <a:schemeClr val="bg1"/>
                </a:solidFill>
                <a:cs typeface="Segoe UI" panose="020B0502040204020203" pitchFamily="34" charset="0"/>
              </a:rPr>
              <a:t>Defence Presentation</a:t>
            </a:r>
            <a:endParaRPr lang="da-DK" sz="1200" dirty="0">
              <a:solidFill>
                <a:schemeClr val="bg1"/>
              </a:solidFill>
              <a:cs typeface="Segoe UI" panose="020B0502040204020203" pitchFamily="34" charset="0"/>
            </a:endParaRPr>
          </a:p>
        </p:txBody>
      </p:sp>
      <p:sp>
        <p:nvSpPr>
          <p:cNvPr id="2" name="Picture Placeholder 1">
            <a:extLst>
              <a:ext uri="{FF2B5EF4-FFF2-40B4-BE49-F238E27FC236}">
                <a16:creationId xmlns:a16="http://schemas.microsoft.com/office/drawing/2014/main" id="{42CA5FED-87F3-A678-3D5F-022F3454EC03}"/>
              </a:ext>
            </a:extLst>
          </p:cNvPr>
          <p:cNvSpPr>
            <a:spLocks noGrp="1"/>
          </p:cNvSpPr>
          <p:nvPr>
            <p:ph type="pic" sz="quarter" idx="10"/>
          </p:nvPr>
        </p:nvSpPr>
        <p:spPr>
          <a:xfrm>
            <a:off x="6068291" y="6151418"/>
            <a:ext cx="6234546" cy="706582"/>
          </a:xfrm>
        </p:spPr>
        <p:txBody>
          <a:bodyPr/>
          <a:lstStyle/>
          <a:p>
            <a:endParaRPr lang="en-ID" dirty="0"/>
          </a:p>
        </p:txBody>
      </p:sp>
    </p:spTree>
    <p:extLst>
      <p:ext uri="{BB962C8B-B14F-4D97-AF65-F5344CB8AC3E}">
        <p14:creationId xmlns:p14="http://schemas.microsoft.com/office/powerpoint/2010/main" val="203742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7DF1FF5-7236-F3DD-178C-A5F18A5D7E19}"/>
              </a:ext>
            </a:extLst>
          </p:cNvPr>
          <p:cNvSpPr/>
          <p:nvPr/>
        </p:nvSpPr>
        <p:spPr>
          <a:xfrm rot="16200000" flipH="1">
            <a:off x="6781426" y="1489046"/>
            <a:ext cx="1643656" cy="6390916"/>
          </a:xfrm>
          <a:prstGeom prst="roundRect">
            <a:avLst>
              <a:gd name="adj" fmla="val 13969"/>
            </a:avLst>
          </a:prstGeom>
          <a:solidFill>
            <a:schemeClr val="bg1"/>
          </a:solidFill>
          <a:ln w="12700" cap="flat">
            <a:noFill/>
            <a:prstDash val="solid"/>
            <a:miter/>
          </a:ln>
          <a:effectLst>
            <a:outerShdw blurRad="571500" dist="127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9" name="Oval 8">
            <a:extLst>
              <a:ext uri="{FF2B5EF4-FFF2-40B4-BE49-F238E27FC236}">
                <a16:creationId xmlns:a16="http://schemas.microsoft.com/office/drawing/2014/main" id="{C0D826E9-F3B9-57DA-57AA-CB8BD4236AF8}"/>
              </a:ext>
            </a:extLst>
          </p:cNvPr>
          <p:cNvSpPr/>
          <p:nvPr/>
        </p:nvSpPr>
        <p:spPr>
          <a:xfrm>
            <a:off x="4768635" y="4324500"/>
            <a:ext cx="720000" cy="720000"/>
          </a:xfrm>
          <a:prstGeom prst="ellipse">
            <a:avLst/>
          </a:prstGeom>
          <a:gradFill>
            <a:gsLst>
              <a:gs pos="0">
                <a:schemeClr val="accent1"/>
              </a:gs>
              <a:gs pos="85000">
                <a:schemeClr val="accent2"/>
              </a:gs>
            </a:gsLst>
            <a:lin ang="17400000" scaled="0"/>
          </a:gradFill>
          <a:effectLst>
            <a:outerShdw blurRad="571500" dist="127000" dir="5400000" algn="ctr" rotWithShape="0">
              <a:srgbClr val="000000">
                <a:alpha val="12000"/>
              </a:srgbClr>
            </a:outerShdw>
          </a:effectLst>
        </p:spPr>
        <p:txBody>
          <a:bodyPr wrap="square" rtlCol="0" anchor="ctr">
            <a:noAutofit/>
          </a:bodyPr>
          <a:lstStyle/>
          <a:p>
            <a:pPr algn="ctr"/>
            <a:endParaRPr lang="id-ID"/>
          </a:p>
        </p:txBody>
      </p:sp>
      <p:grpSp>
        <p:nvGrpSpPr>
          <p:cNvPr id="6" name="Group 5">
            <a:extLst>
              <a:ext uri="{FF2B5EF4-FFF2-40B4-BE49-F238E27FC236}">
                <a16:creationId xmlns:a16="http://schemas.microsoft.com/office/drawing/2014/main" id="{29CAA87F-B910-CC46-3DE6-7BB3456491DB}"/>
              </a:ext>
            </a:extLst>
          </p:cNvPr>
          <p:cNvGrpSpPr/>
          <p:nvPr/>
        </p:nvGrpSpPr>
        <p:grpSpPr>
          <a:xfrm>
            <a:off x="5747875" y="4223222"/>
            <a:ext cx="2461917" cy="703487"/>
            <a:chOff x="2355572" y="4950256"/>
            <a:chExt cx="2461917" cy="703487"/>
          </a:xfrm>
        </p:grpSpPr>
        <p:sp>
          <p:nvSpPr>
            <p:cNvPr id="7" name="TextBox 6">
              <a:extLst>
                <a:ext uri="{FF2B5EF4-FFF2-40B4-BE49-F238E27FC236}">
                  <a16:creationId xmlns:a16="http://schemas.microsoft.com/office/drawing/2014/main" id="{4BB69B90-B5F2-C3A6-D3D8-8D666A7720C6}"/>
                </a:ext>
              </a:extLst>
            </p:cNvPr>
            <p:cNvSpPr txBox="1"/>
            <p:nvPr/>
          </p:nvSpPr>
          <p:spPr>
            <a:xfrm>
              <a:off x="2358545" y="4950256"/>
              <a:ext cx="2458944" cy="369332"/>
            </a:xfrm>
            <a:prstGeom prst="rect">
              <a:avLst/>
            </a:prstGeom>
            <a:noFill/>
          </p:spPr>
          <p:txBody>
            <a:bodyPr wrap="square" rtlCol="0">
              <a:spAutoFit/>
            </a:bodyPr>
            <a:lstStyle>
              <a:defPPr>
                <a:defRPr lang="en-US"/>
              </a:defPPr>
              <a:lvl1pPr>
                <a:lnSpc>
                  <a:spcPct val="130000"/>
                </a:lnSpc>
                <a:spcBef>
                  <a:spcPts val="1200"/>
                </a:spcBef>
                <a:defRPr sz="1200">
                  <a:solidFill>
                    <a:schemeClr val="accent3"/>
                  </a:solidFill>
                </a:defRPr>
              </a:lvl1pPr>
            </a:lstStyle>
            <a:p>
              <a:pPr>
                <a:lnSpc>
                  <a:spcPct val="100000"/>
                </a:lnSpc>
              </a:pPr>
              <a:endParaRPr lang="en-US" sz="1800" b="1" dirty="0">
                <a:solidFill>
                  <a:schemeClr val="tx1">
                    <a:lumMod val="85000"/>
                    <a:lumOff val="15000"/>
                  </a:schemeClr>
                </a:solidFill>
                <a:latin typeface="+mj-lt"/>
              </a:endParaRPr>
            </a:p>
          </p:txBody>
        </p:sp>
        <p:sp>
          <p:nvSpPr>
            <p:cNvPr id="8" name="TextBox 7">
              <a:extLst>
                <a:ext uri="{FF2B5EF4-FFF2-40B4-BE49-F238E27FC236}">
                  <a16:creationId xmlns:a16="http://schemas.microsoft.com/office/drawing/2014/main" id="{520CFCAC-4D2E-0FDB-CCDE-80DD8F898DC9}"/>
                </a:ext>
              </a:extLst>
            </p:cNvPr>
            <p:cNvSpPr txBox="1"/>
            <p:nvPr/>
          </p:nvSpPr>
          <p:spPr>
            <a:xfrm>
              <a:off x="2355572" y="5346543"/>
              <a:ext cx="2461916" cy="307200"/>
            </a:xfrm>
            <a:prstGeom prst="rect">
              <a:avLst/>
            </a:prstGeom>
            <a:noFill/>
          </p:spPr>
          <p:txBody>
            <a:bodyPr wrap="square" rtlCol="0">
              <a:spAutoFit/>
            </a:bodyPr>
            <a:lstStyle/>
            <a:p>
              <a:pPr>
                <a:lnSpc>
                  <a:spcPct val="130000"/>
                </a:lnSpc>
              </a:pPr>
              <a:endParaRPr lang="en-ID" sz="1200" dirty="0">
                <a:solidFill>
                  <a:schemeClr val="tx1">
                    <a:lumMod val="95000"/>
                    <a:lumOff val="5000"/>
                  </a:schemeClr>
                </a:solidFill>
              </a:endParaRPr>
            </a:p>
          </p:txBody>
        </p:sp>
      </p:grpSp>
      <p:grpSp>
        <p:nvGrpSpPr>
          <p:cNvPr id="37" name="Group 36">
            <a:extLst>
              <a:ext uri="{FF2B5EF4-FFF2-40B4-BE49-F238E27FC236}">
                <a16:creationId xmlns:a16="http://schemas.microsoft.com/office/drawing/2014/main" id="{D79BCD66-2794-AE90-C972-8007EAD6EEE0}"/>
              </a:ext>
            </a:extLst>
          </p:cNvPr>
          <p:cNvGrpSpPr/>
          <p:nvPr/>
        </p:nvGrpSpPr>
        <p:grpSpPr>
          <a:xfrm>
            <a:off x="-76245" y="4864700"/>
            <a:ext cx="1897928" cy="1333278"/>
            <a:chOff x="-300456" y="4465312"/>
            <a:chExt cx="2330440" cy="1601576"/>
          </a:xfrm>
        </p:grpSpPr>
        <p:grpSp>
          <p:nvGrpSpPr>
            <p:cNvPr id="36" name="Group 35">
              <a:extLst>
                <a:ext uri="{FF2B5EF4-FFF2-40B4-BE49-F238E27FC236}">
                  <a16:creationId xmlns:a16="http://schemas.microsoft.com/office/drawing/2014/main" id="{CB2084D3-CE59-8A64-1ABF-90EFAA828372}"/>
                </a:ext>
              </a:extLst>
            </p:cNvPr>
            <p:cNvGrpSpPr/>
            <p:nvPr/>
          </p:nvGrpSpPr>
          <p:grpSpPr>
            <a:xfrm>
              <a:off x="-300456" y="4592247"/>
              <a:ext cx="1988520" cy="1474641"/>
              <a:chOff x="-300456" y="4592247"/>
              <a:chExt cx="1988520" cy="1474641"/>
            </a:xfrm>
          </p:grpSpPr>
          <p:sp>
            <p:nvSpPr>
              <p:cNvPr id="20" name="Freeform: Shape 19">
                <a:extLst>
                  <a:ext uri="{FF2B5EF4-FFF2-40B4-BE49-F238E27FC236}">
                    <a16:creationId xmlns:a16="http://schemas.microsoft.com/office/drawing/2014/main" id="{C057895F-FCE4-059A-20F2-47DE647296D4}"/>
                  </a:ext>
                </a:extLst>
              </p:cNvPr>
              <p:cNvSpPr/>
              <p:nvPr/>
            </p:nvSpPr>
            <p:spPr>
              <a:xfrm rot="3070113">
                <a:off x="511699" y="4605033"/>
                <a:ext cx="98431" cy="1722741"/>
              </a:xfrm>
              <a:custGeom>
                <a:avLst/>
                <a:gdLst>
                  <a:gd name="connsiteX0" fmla="*/ 49216 w 98431"/>
                  <a:gd name="connsiteY0" fmla="*/ 1722742 h 1722741"/>
                  <a:gd name="connsiteX1" fmla="*/ 49216 w 98431"/>
                  <a:gd name="connsiteY1" fmla="*/ 1722742 h 1722741"/>
                  <a:gd name="connsiteX2" fmla="*/ 0 w 98431"/>
                  <a:gd name="connsiteY2" fmla="*/ 1673526 h 1722741"/>
                  <a:gd name="connsiteX3" fmla="*/ 0 w 98431"/>
                  <a:gd name="connsiteY3" fmla="*/ 49216 h 1722741"/>
                  <a:gd name="connsiteX4" fmla="*/ 49216 w 98431"/>
                  <a:gd name="connsiteY4" fmla="*/ 0 h 1722741"/>
                  <a:gd name="connsiteX5" fmla="*/ 49216 w 98431"/>
                  <a:gd name="connsiteY5" fmla="*/ 0 h 1722741"/>
                  <a:gd name="connsiteX6" fmla="*/ 98431 w 98431"/>
                  <a:gd name="connsiteY6" fmla="*/ 49216 h 1722741"/>
                  <a:gd name="connsiteX7" fmla="*/ 98431 w 98431"/>
                  <a:gd name="connsiteY7" fmla="*/ 1673526 h 1722741"/>
                  <a:gd name="connsiteX8" fmla="*/ 49216 w 98431"/>
                  <a:gd name="connsiteY8" fmla="*/ 1722742 h 172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31" h="1722741">
                    <a:moveTo>
                      <a:pt x="49216" y="1722742"/>
                    </a:moveTo>
                    <a:lnTo>
                      <a:pt x="49216" y="1722742"/>
                    </a:lnTo>
                    <a:cubicBezTo>
                      <a:pt x="22049" y="1722742"/>
                      <a:pt x="0" y="1700693"/>
                      <a:pt x="0" y="1673526"/>
                    </a:cubicBezTo>
                    <a:lnTo>
                      <a:pt x="0" y="49216"/>
                    </a:lnTo>
                    <a:cubicBezTo>
                      <a:pt x="0" y="22049"/>
                      <a:pt x="22049" y="0"/>
                      <a:pt x="49216" y="0"/>
                    </a:cubicBezTo>
                    <a:lnTo>
                      <a:pt x="49216" y="0"/>
                    </a:lnTo>
                    <a:cubicBezTo>
                      <a:pt x="76383" y="0"/>
                      <a:pt x="98431" y="22049"/>
                      <a:pt x="98431" y="49216"/>
                    </a:cubicBezTo>
                    <a:lnTo>
                      <a:pt x="98431" y="1673526"/>
                    </a:lnTo>
                    <a:cubicBezTo>
                      <a:pt x="98431" y="1700693"/>
                      <a:pt x="76383" y="1722742"/>
                      <a:pt x="49216" y="1722742"/>
                    </a:cubicBezTo>
                    <a:close/>
                  </a:path>
                </a:pathLst>
              </a:custGeom>
              <a:solidFill>
                <a:srgbClr val="8A635E"/>
              </a:solidFill>
              <a:ln w="19572" cap="flat">
                <a:noFill/>
                <a:prstDash val="solid"/>
                <a:miter/>
              </a:ln>
            </p:spPr>
            <p:txBody>
              <a:bodyPr rtlCol="0" anchor="ctr"/>
              <a:lstStyle/>
              <a:p>
                <a:endParaRPr lang="en-ID"/>
              </a:p>
            </p:txBody>
          </p:sp>
          <p:grpSp>
            <p:nvGrpSpPr>
              <p:cNvPr id="21" name="Graphic 17">
                <a:extLst>
                  <a:ext uri="{FF2B5EF4-FFF2-40B4-BE49-F238E27FC236}">
                    <a16:creationId xmlns:a16="http://schemas.microsoft.com/office/drawing/2014/main" id="{5914053C-5FDE-A8B7-6ABF-69B96B5842D2}"/>
                  </a:ext>
                </a:extLst>
              </p:cNvPr>
              <p:cNvGrpSpPr/>
              <p:nvPr/>
            </p:nvGrpSpPr>
            <p:grpSpPr>
              <a:xfrm rot="3070113">
                <a:off x="483368" y="5466189"/>
                <a:ext cx="710280" cy="491117"/>
                <a:chOff x="913988" y="5330408"/>
                <a:chExt cx="710280" cy="491117"/>
              </a:xfrm>
              <a:gradFill>
                <a:gsLst>
                  <a:gs pos="0">
                    <a:schemeClr val="accent1"/>
                  </a:gs>
                  <a:gs pos="85000">
                    <a:schemeClr val="accent2">
                      <a:alpha val="84000"/>
                    </a:schemeClr>
                  </a:gs>
                </a:gsLst>
                <a:lin ang="17400000" scaled="0"/>
              </a:gradFill>
            </p:grpSpPr>
            <p:sp>
              <p:nvSpPr>
                <p:cNvPr id="22" name="Freeform: Shape 21">
                  <a:extLst>
                    <a:ext uri="{FF2B5EF4-FFF2-40B4-BE49-F238E27FC236}">
                      <a16:creationId xmlns:a16="http://schemas.microsoft.com/office/drawing/2014/main" id="{BDD10069-DFF2-1C38-8198-D99F35D738CE}"/>
                    </a:ext>
                  </a:extLst>
                </p:cNvPr>
                <p:cNvSpPr/>
                <p:nvPr/>
              </p:nvSpPr>
              <p:spPr>
                <a:xfrm>
                  <a:off x="913988" y="5330408"/>
                  <a:ext cx="710280" cy="491117"/>
                </a:xfrm>
                <a:custGeom>
                  <a:avLst/>
                  <a:gdLst>
                    <a:gd name="connsiteX0" fmla="*/ 259662 w 710280"/>
                    <a:gd name="connsiteY0" fmla="*/ 100963 h 491117"/>
                    <a:gd name="connsiteX1" fmla="*/ 0 w 710280"/>
                    <a:gd name="connsiteY1" fmla="*/ 480120 h 491117"/>
                    <a:gd name="connsiteX2" fmla="*/ 450619 w 710280"/>
                    <a:gd name="connsiteY2" fmla="*/ 390154 h 491117"/>
                    <a:gd name="connsiteX3" fmla="*/ 710281 w 710280"/>
                    <a:gd name="connsiteY3" fmla="*/ 10997 h 491117"/>
                    <a:gd name="connsiteX4" fmla="*/ 259662 w 710280"/>
                    <a:gd name="connsiteY4" fmla="*/ 100963 h 49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80" h="491117">
                      <a:moveTo>
                        <a:pt x="259662" y="100963"/>
                      </a:moveTo>
                      <a:cubicBezTo>
                        <a:pt x="121464" y="192307"/>
                        <a:pt x="32679" y="330111"/>
                        <a:pt x="0" y="480120"/>
                      </a:cubicBezTo>
                      <a:cubicBezTo>
                        <a:pt x="150797" y="509059"/>
                        <a:pt x="312421" y="481498"/>
                        <a:pt x="450619" y="390154"/>
                      </a:cubicBezTo>
                      <a:cubicBezTo>
                        <a:pt x="588817" y="298810"/>
                        <a:pt x="677602" y="161006"/>
                        <a:pt x="710281" y="10997"/>
                      </a:cubicBezTo>
                      <a:cubicBezTo>
                        <a:pt x="559681" y="-17941"/>
                        <a:pt x="397860" y="9619"/>
                        <a:pt x="259662" y="100963"/>
                      </a:cubicBezTo>
                      <a:close/>
                    </a:path>
                  </a:pathLst>
                </a:custGeom>
                <a:grpFill/>
                <a:ln w="19572"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4AF0366C-07E3-08BE-D1C2-E21F70D24841}"/>
                    </a:ext>
                  </a:extLst>
                </p:cNvPr>
                <p:cNvSpPr/>
                <p:nvPr/>
              </p:nvSpPr>
              <p:spPr>
                <a:xfrm>
                  <a:off x="935840" y="5355776"/>
                  <a:ext cx="666970" cy="440380"/>
                </a:xfrm>
                <a:custGeom>
                  <a:avLst/>
                  <a:gdLst>
                    <a:gd name="connsiteX0" fmla="*/ 328170 w 666970"/>
                    <a:gd name="connsiteY0" fmla="*/ 212217 h 440380"/>
                    <a:gd name="connsiteX1" fmla="*/ 0 w 666970"/>
                    <a:gd name="connsiteY1" fmla="*/ 440381 h 440380"/>
                    <a:gd name="connsiteX2" fmla="*/ 338801 w 666970"/>
                    <a:gd name="connsiteY2" fmla="*/ 228163 h 440380"/>
                    <a:gd name="connsiteX3" fmla="*/ 666971 w 666970"/>
                    <a:gd name="connsiteY3" fmla="*/ 0 h 440380"/>
                    <a:gd name="connsiteX4" fmla="*/ 328170 w 666970"/>
                    <a:gd name="connsiteY4" fmla="*/ 212217 h 44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70" h="440380">
                      <a:moveTo>
                        <a:pt x="328170" y="212217"/>
                      </a:moveTo>
                      <a:cubicBezTo>
                        <a:pt x="198438" y="297853"/>
                        <a:pt x="82879" y="378566"/>
                        <a:pt x="0" y="440381"/>
                      </a:cubicBezTo>
                      <a:cubicBezTo>
                        <a:pt x="89376" y="388409"/>
                        <a:pt x="208871" y="313798"/>
                        <a:pt x="338801" y="228163"/>
                      </a:cubicBezTo>
                      <a:cubicBezTo>
                        <a:pt x="468533" y="142528"/>
                        <a:pt x="584092" y="61815"/>
                        <a:pt x="666971" y="0"/>
                      </a:cubicBezTo>
                      <a:cubicBezTo>
                        <a:pt x="577398" y="51972"/>
                        <a:pt x="457903" y="126582"/>
                        <a:pt x="328170" y="212217"/>
                      </a:cubicBezTo>
                      <a:close/>
                    </a:path>
                  </a:pathLst>
                </a:custGeom>
                <a:grpFill/>
                <a:ln w="19572" cap="flat">
                  <a:noFill/>
                  <a:prstDash val="solid"/>
                  <a:miter/>
                </a:ln>
              </p:spPr>
              <p:txBody>
                <a:bodyPr rtlCol="0" anchor="ctr"/>
                <a:lstStyle/>
                <a:p>
                  <a:endParaRPr lang="en-ID"/>
                </a:p>
              </p:txBody>
            </p:sp>
          </p:grpSp>
          <p:grpSp>
            <p:nvGrpSpPr>
              <p:cNvPr id="24" name="Graphic 17">
                <a:extLst>
                  <a:ext uri="{FF2B5EF4-FFF2-40B4-BE49-F238E27FC236}">
                    <a16:creationId xmlns:a16="http://schemas.microsoft.com/office/drawing/2014/main" id="{15AF645A-AC9A-65DA-CAF3-128B9417861D}"/>
                  </a:ext>
                </a:extLst>
              </p:cNvPr>
              <p:cNvGrpSpPr/>
              <p:nvPr/>
            </p:nvGrpSpPr>
            <p:grpSpPr>
              <a:xfrm rot="3070113">
                <a:off x="948566" y="4942438"/>
                <a:ext cx="695877" cy="783118"/>
                <a:chOff x="914103" y="4590770"/>
                <a:chExt cx="695877" cy="783118"/>
              </a:xfrm>
              <a:gradFill>
                <a:gsLst>
                  <a:gs pos="0">
                    <a:schemeClr val="accent1"/>
                  </a:gs>
                  <a:gs pos="85000">
                    <a:schemeClr val="accent2">
                      <a:alpha val="84000"/>
                    </a:schemeClr>
                  </a:gs>
                </a:gsLst>
                <a:lin ang="17400000" scaled="0"/>
              </a:gradFill>
            </p:grpSpPr>
            <p:sp>
              <p:nvSpPr>
                <p:cNvPr id="25" name="Freeform: Shape 24">
                  <a:extLst>
                    <a:ext uri="{FF2B5EF4-FFF2-40B4-BE49-F238E27FC236}">
                      <a16:creationId xmlns:a16="http://schemas.microsoft.com/office/drawing/2014/main" id="{CACD3C87-9F54-0327-9743-39B818914D7E}"/>
                    </a:ext>
                  </a:extLst>
                </p:cNvPr>
                <p:cNvSpPr/>
                <p:nvPr/>
              </p:nvSpPr>
              <p:spPr>
                <a:xfrm>
                  <a:off x="914103" y="4590770"/>
                  <a:ext cx="695877" cy="783118"/>
                </a:xfrm>
                <a:custGeom>
                  <a:avLst/>
                  <a:gdLst>
                    <a:gd name="connsiteX0" fmla="*/ 188480 w 695877"/>
                    <a:gd name="connsiteY0" fmla="*/ 250212 h 783118"/>
                    <a:gd name="connsiteX1" fmla="*/ 870 w 695877"/>
                    <a:gd name="connsiteY1" fmla="*/ 783118 h 783118"/>
                    <a:gd name="connsiteX2" fmla="*/ 507397 w 695877"/>
                    <a:gd name="connsiteY2" fmla="*/ 532906 h 783118"/>
                    <a:gd name="connsiteX3" fmla="*/ 695008 w 695877"/>
                    <a:gd name="connsiteY3" fmla="*/ 0 h 783118"/>
                    <a:gd name="connsiteX4" fmla="*/ 188480 w 695877"/>
                    <a:gd name="connsiteY4" fmla="*/ 250212 h 78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77" h="783118">
                      <a:moveTo>
                        <a:pt x="188480" y="250212"/>
                      </a:moveTo>
                      <a:cubicBezTo>
                        <a:pt x="53432" y="402583"/>
                        <a:pt x="-8186" y="594524"/>
                        <a:pt x="870" y="783118"/>
                      </a:cubicBezTo>
                      <a:cubicBezTo>
                        <a:pt x="189070" y="769338"/>
                        <a:pt x="372350" y="685278"/>
                        <a:pt x="507397" y="532906"/>
                      </a:cubicBezTo>
                      <a:cubicBezTo>
                        <a:pt x="642445" y="380535"/>
                        <a:pt x="704063" y="188594"/>
                        <a:pt x="695008" y="0"/>
                      </a:cubicBezTo>
                      <a:cubicBezTo>
                        <a:pt x="506807" y="13584"/>
                        <a:pt x="323528" y="97841"/>
                        <a:pt x="188480" y="250212"/>
                      </a:cubicBezTo>
                      <a:close/>
                    </a:path>
                  </a:pathLst>
                </a:custGeom>
                <a:grpFill/>
                <a:ln w="19572"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AD419393-C68D-4FE6-3D0C-5DB25E8574ED}"/>
                    </a:ext>
                  </a:extLst>
                </p:cNvPr>
                <p:cNvSpPr/>
                <p:nvPr/>
              </p:nvSpPr>
              <p:spPr>
                <a:xfrm>
                  <a:off x="936037" y="4614590"/>
                  <a:ext cx="651812" cy="735280"/>
                </a:xfrm>
                <a:custGeom>
                  <a:avLst/>
                  <a:gdLst>
                    <a:gd name="connsiteX0" fmla="*/ 317146 w 651812"/>
                    <a:gd name="connsiteY0" fmla="*/ 359864 h 735280"/>
                    <a:gd name="connsiteX1" fmla="*/ 0 w 651812"/>
                    <a:gd name="connsiteY1" fmla="*/ 735281 h 735280"/>
                    <a:gd name="connsiteX2" fmla="*/ 334667 w 651812"/>
                    <a:gd name="connsiteY2" fmla="*/ 375416 h 735280"/>
                    <a:gd name="connsiteX3" fmla="*/ 651813 w 651812"/>
                    <a:gd name="connsiteY3" fmla="*/ 0 h 735280"/>
                    <a:gd name="connsiteX4" fmla="*/ 317146 w 651812"/>
                    <a:gd name="connsiteY4" fmla="*/ 359864 h 7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12" h="735280">
                      <a:moveTo>
                        <a:pt x="317146" y="359864"/>
                      </a:moveTo>
                      <a:cubicBezTo>
                        <a:pt x="190366" y="502983"/>
                        <a:pt x="78745" y="635471"/>
                        <a:pt x="0" y="735281"/>
                      </a:cubicBezTo>
                      <a:cubicBezTo>
                        <a:pt x="89573" y="645118"/>
                        <a:pt x="207887" y="518535"/>
                        <a:pt x="334667" y="375416"/>
                      </a:cubicBezTo>
                      <a:cubicBezTo>
                        <a:pt x="461446" y="232297"/>
                        <a:pt x="573067" y="99809"/>
                        <a:pt x="651813" y="0"/>
                      </a:cubicBezTo>
                      <a:cubicBezTo>
                        <a:pt x="562240" y="90163"/>
                        <a:pt x="443925" y="216942"/>
                        <a:pt x="317146" y="359864"/>
                      </a:cubicBezTo>
                      <a:close/>
                    </a:path>
                  </a:pathLst>
                </a:custGeom>
                <a:grpFill/>
                <a:ln w="19572" cap="flat">
                  <a:noFill/>
                  <a:prstDash val="solid"/>
                  <a:miter/>
                </a:ln>
              </p:spPr>
              <p:txBody>
                <a:bodyPr rtlCol="0" anchor="ctr"/>
                <a:lstStyle/>
                <a:p>
                  <a:endParaRPr lang="en-ID"/>
                </a:p>
              </p:txBody>
            </p:sp>
          </p:grpSp>
          <p:grpSp>
            <p:nvGrpSpPr>
              <p:cNvPr id="27" name="Graphic 17">
                <a:extLst>
                  <a:ext uri="{FF2B5EF4-FFF2-40B4-BE49-F238E27FC236}">
                    <a16:creationId xmlns:a16="http://schemas.microsoft.com/office/drawing/2014/main" id="{AC754149-ED58-9C4C-77B3-F514DF2C97D3}"/>
                  </a:ext>
                </a:extLst>
              </p:cNvPr>
              <p:cNvGrpSpPr/>
              <p:nvPr/>
            </p:nvGrpSpPr>
            <p:grpSpPr>
              <a:xfrm rot="3070113">
                <a:off x="-162566" y="5061184"/>
                <a:ext cx="710280" cy="491117"/>
                <a:chOff x="193471" y="5579636"/>
                <a:chExt cx="710280" cy="491117"/>
              </a:xfrm>
              <a:gradFill>
                <a:gsLst>
                  <a:gs pos="0">
                    <a:schemeClr val="accent1"/>
                  </a:gs>
                  <a:gs pos="85000">
                    <a:schemeClr val="accent2">
                      <a:alpha val="84000"/>
                    </a:schemeClr>
                  </a:gs>
                </a:gsLst>
                <a:lin ang="17400000" scaled="0"/>
              </a:gradFill>
            </p:grpSpPr>
            <p:sp>
              <p:nvSpPr>
                <p:cNvPr id="28" name="Freeform: Shape 27">
                  <a:extLst>
                    <a:ext uri="{FF2B5EF4-FFF2-40B4-BE49-F238E27FC236}">
                      <a16:creationId xmlns:a16="http://schemas.microsoft.com/office/drawing/2014/main" id="{ECDE3832-3BE8-F481-BB60-CF42A95601DC}"/>
                    </a:ext>
                  </a:extLst>
                </p:cNvPr>
                <p:cNvSpPr/>
                <p:nvPr/>
              </p:nvSpPr>
              <p:spPr>
                <a:xfrm>
                  <a:off x="193471" y="5579636"/>
                  <a:ext cx="710280" cy="491117"/>
                </a:xfrm>
                <a:custGeom>
                  <a:avLst/>
                  <a:gdLst>
                    <a:gd name="connsiteX0" fmla="*/ 450619 w 710280"/>
                    <a:gd name="connsiteY0" fmla="*/ 100963 h 491117"/>
                    <a:gd name="connsiteX1" fmla="*/ 710281 w 710280"/>
                    <a:gd name="connsiteY1" fmla="*/ 480120 h 491117"/>
                    <a:gd name="connsiteX2" fmla="*/ 259662 w 710280"/>
                    <a:gd name="connsiteY2" fmla="*/ 390154 h 491117"/>
                    <a:gd name="connsiteX3" fmla="*/ 0 w 710280"/>
                    <a:gd name="connsiteY3" fmla="*/ 10997 h 491117"/>
                    <a:gd name="connsiteX4" fmla="*/ 450619 w 710280"/>
                    <a:gd name="connsiteY4" fmla="*/ 100963 h 49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80" h="491117">
                      <a:moveTo>
                        <a:pt x="450619" y="100963"/>
                      </a:moveTo>
                      <a:cubicBezTo>
                        <a:pt x="588816" y="192307"/>
                        <a:pt x="677602" y="330111"/>
                        <a:pt x="710281" y="480120"/>
                      </a:cubicBezTo>
                      <a:cubicBezTo>
                        <a:pt x="559484" y="509059"/>
                        <a:pt x="397860" y="481498"/>
                        <a:pt x="259662" y="390154"/>
                      </a:cubicBezTo>
                      <a:cubicBezTo>
                        <a:pt x="121464" y="298810"/>
                        <a:pt x="32679" y="161006"/>
                        <a:pt x="0" y="10997"/>
                      </a:cubicBezTo>
                      <a:cubicBezTo>
                        <a:pt x="150797" y="-17941"/>
                        <a:pt x="312421" y="9619"/>
                        <a:pt x="450619" y="100963"/>
                      </a:cubicBezTo>
                      <a:close/>
                    </a:path>
                  </a:pathLst>
                </a:custGeom>
                <a:grpFill/>
                <a:ln w="19572"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D1BB5AB3-A579-6E0F-1AA4-FB8EDE95D9F7}"/>
                    </a:ext>
                  </a:extLst>
                </p:cNvPr>
                <p:cNvSpPr/>
                <p:nvPr/>
              </p:nvSpPr>
              <p:spPr>
                <a:xfrm>
                  <a:off x="215125" y="5605004"/>
                  <a:ext cx="666970" cy="440380"/>
                </a:xfrm>
                <a:custGeom>
                  <a:avLst/>
                  <a:gdLst>
                    <a:gd name="connsiteX0" fmla="*/ 338801 w 666970"/>
                    <a:gd name="connsiteY0" fmla="*/ 212217 h 440380"/>
                    <a:gd name="connsiteX1" fmla="*/ 666971 w 666970"/>
                    <a:gd name="connsiteY1" fmla="*/ 440381 h 440380"/>
                    <a:gd name="connsiteX2" fmla="*/ 328170 w 666970"/>
                    <a:gd name="connsiteY2" fmla="*/ 228163 h 440380"/>
                    <a:gd name="connsiteX3" fmla="*/ 0 w 666970"/>
                    <a:gd name="connsiteY3" fmla="*/ 0 h 440380"/>
                    <a:gd name="connsiteX4" fmla="*/ 338801 w 666970"/>
                    <a:gd name="connsiteY4" fmla="*/ 212217 h 44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70" h="440380">
                      <a:moveTo>
                        <a:pt x="338801" y="212217"/>
                      </a:moveTo>
                      <a:cubicBezTo>
                        <a:pt x="468533" y="297853"/>
                        <a:pt x="584092" y="378566"/>
                        <a:pt x="666971" y="440381"/>
                      </a:cubicBezTo>
                      <a:cubicBezTo>
                        <a:pt x="577595" y="388409"/>
                        <a:pt x="458100" y="313798"/>
                        <a:pt x="328170" y="228163"/>
                      </a:cubicBezTo>
                      <a:cubicBezTo>
                        <a:pt x="198438" y="142528"/>
                        <a:pt x="82879" y="61815"/>
                        <a:pt x="0" y="0"/>
                      </a:cubicBezTo>
                      <a:cubicBezTo>
                        <a:pt x="89376" y="51972"/>
                        <a:pt x="209068" y="126582"/>
                        <a:pt x="338801" y="212217"/>
                      </a:cubicBezTo>
                      <a:close/>
                    </a:path>
                  </a:pathLst>
                </a:custGeom>
                <a:grpFill/>
                <a:ln w="19572" cap="flat">
                  <a:noFill/>
                  <a:prstDash val="solid"/>
                  <a:miter/>
                </a:ln>
              </p:spPr>
              <p:txBody>
                <a:bodyPr rtlCol="0" anchor="ctr"/>
                <a:lstStyle/>
                <a:p>
                  <a:endParaRPr lang="en-ID"/>
                </a:p>
              </p:txBody>
            </p:sp>
          </p:grpSp>
          <p:grpSp>
            <p:nvGrpSpPr>
              <p:cNvPr id="30" name="Graphic 17">
                <a:extLst>
                  <a:ext uri="{FF2B5EF4-FFF2-40B4-BE49-F238E27FC236}">
                    <a16:creationId xmlns:a16="http://schemas.microsoft.com/office/drawing/2014/main" id="{1903FD0B-3A08-A791-CAF8-270A43977694}"/>
                  </a:ext>
                </a:extLst>
              </p:cNvPr>
              <p:cNvGrpSpPr/>
              <p:nvPr/>
            </p:nvGrpSpPr>
            <p:grpSpPr>
              <a:xfrm rot="3070113">
                <a:off x="311643" y="4548627"/>
                <a:ext cx="695877" cy="783118"/>
                <a:chOff x="207956" y="4839997"/>
                <a:chExt cx="695877" cy="783118"/>
              </a:xfrm>
              <a:gradFill>
                <a:gsLst>
                  <a:gs pos="0">
                    <a:schemeClr val="accent1"/>
                  </a:gs>
                  <a:gs pos="85000">
                    <a:schemeClr val="accent2">
                      <a:alpha val="84000"/>
                    </a:schemeClr>
                  </a:gs>
                </a:gsLst>
                <a:lin ang="17400000" scaled="0"/>
              </a:gradFill>
            </p:grpSpPr>
            <p:sp>
              <p:nvSpPr>
                <p:cNvPr id="31" name="Freeform: Shape 30">
                  <a:extLst>
                    <a:ext uri="{FF2B5EF4-FFF2-40B4-BE49-F238E27FC236}">
                      <a16:creationId xmlns:a16="http://schemas.microsoft.com/office/drawing/2014/main" id="{6C076028-4A89-11F0-33DB-1DBCC089993E}"/>
                    </a:ext>
                  </a:extLst>
                </p:cNvPr>
                <p:cNvSpPr/>
                <p:nvPr/>
              </p:nvSpPr>
              <p:spPr>
                <a:xfrm>
                  <a:off x="207956" y="4839997"/>
                  <a:ext cx="695877" cy="783118"/>
                </a:xfrm>
                <a:custGeom>
                  <a:avLst/>
                  <a:gdLst>
                    <a:gd name="connsiteX0" fmla="*/ 507397 w 695877"/>
                    <a:gd name="connsiteY0" fmla="*/ 250212 h 783118"/>
                    <a:gd name="connsiteX1" fmla="*/ 695008 w 695877"/>
                    <a:gd name="connsiteY1" fmla="*/ 783118 h 783118"/>
                    <a:gd name="connsiteX2" fmla="*/ 188480 w 695877"/>
                    <a:gd name="connsiteY2" fmla="*/ 532906 h 783118"/>
                    <a:gd name="connsiteX3" fmla="*/ 870 w 695877"/>
                    <a:gd name="connsiteY3" fmla="*/ 0 h 783118"/>
                    <a:gd name="connsiteX4" fmla="*/ 507397 w 695877"/>
                    <a:gd name="connsiteY4" fmla="*/ 250212 h 78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77" h="783118">
                      <a:moveTo>
                        <a:pt x="507397" y="250212"/>
                      </a:moveTo>
                      <a:cubicBezTo>
                        <a:pt x="642445" y="402583"/>
                        <a:pt x="704063" y="594524"/>
                        <a:pt x="695008" y="783118"/>
                      </a:cubicBezTo>
                      <a:cubicBezTo>
                        <a:pt x="506807" y="769338"/>
                        <a:pt x="323528" y="685278"/>
                        <a:pt x="188480" y="532906"/>
                      </a:cubicBezTo>
                      <a:cubicBezTo>
                        <a:pt x="53432" y="380535"/>
                        <a:pt x="-8186" y="188594"/>
                        <a:pt x="870" y="0"/>
                      </a:cubicBezTo>
                      <a:cubicBezTo>
                        <a:pt x="189070" y="13780"/>
                        <a:pt x="372350" y="97841"/>
                        <a:pt x="507397" y="250212"/>
                      </a:cubicBezTo>
                      <a:close/>
                    </a:path>
                  </a:pathLst>
                </a:custGeom>
                <a:grpFill/>
                <a:ln w="19572"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E48AEA1C-97ED-3F82-AFD7-7B37381FE439}"/>
                    </a:ext>
                  </a:extLst>
                </p:cNvPr>
                <p:cNvSpPr/>
                <p:nvPr/>
              </p:nvSpPr>
              <p:spPr>
                <a:xfrm>
                  <a:off x="229890" y="4863818"/>
                  <a:ext cx="651812" cy="735280"/>
                </a:xfrm>
                <a:custGeom>
                  <a:avLst/>
                  <a:gdLst>
                    <a:gd name="connsiteX0" fmla="*/ 334667 w 651812"/>
                    <a:gd name="connsiteY0" fmla="*/ 359864 h 735280"/>
                    <a:gd name="connsiteX1" fmla="*/ 651813 w 651812"/>
                    <a:gd name="connsiteY1" fmla="*/ 735281 h 735280"/>
                    <a:gd name="connsiteX2" fmla="*/ 317146 w 651812"/>
                    <a:gd name="connsiteY2" fmla="*/ 375416 h 735280"/>
                    <a:gd name="connsiteX3" fmla="*/ 0 w 651812"/>
                    <a:gd name="connsiteY3" fmla="*/ 0 h 735280"/>
                    <a:gd name="connsiteX4" fmla="*/ 334667 w 651812"/>
                    <a:gd name="connsiteY4" fmla="*/ 359864 h 7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12" h="735280">
                      <a:moveTo>
                        <a:pt x="334667" y="359864"/>
                      </a:moveTo>
                      <a:cubicBezTo>
                        <a:pt x="461446" y="502983"/>
                        <a:pt x="573067" y="635471"/>
                        <a:pt x="651813" y="735281"/>
                      </a:cubicBezTo>
                      <a:cubicBezTo>
                        <a:pt x="562240" y="645118"/>
                        <a:pt x="443925" y="518535"/>
                        <a:pt x="317146" y="375416"/>
                      </a:cubicBezTo>
                      <a:cubicBezTo>
                        <a:pt x="190366" y="232297"/>
                        <a:pt x="78745" y="99809"/>
                        <a:pt x="0" y="0"/>
                      </a:cubicBezTo>
                      <a:cubicBezTo>
                        <a:pt x="89769" y="90163"/>
                        <a:pt x="207887" y="216942"/>
                        <a:pt x="334667" y="359864"/>
                      </a:cubicBezTo>
                      <a:close/>
                    </a:path>
                  </a:pathLst>
                </a:custGeom>
                <a:grpFill/>
                <a:ln w="19572" cap="flat">
                  <a:noFill/>
                  <a:prstDash val="solid"/>
                  <a:miter/>
                </a:ln>
              </p:spPr>
              <p:txBody>
                <a:bodyPr rtlCol="0" anchor="ctr"/>
                <a:lstStyle/>
                <a:p>
                  <a:endParaRPr lang="en-ID"/>
                </a:p>
              </p:txBody>
            </p:sp>
          </p:grpSp>
        </p:grpSp>
        <p:grpSp>
          <p:nvGrpSpPr>
            <p:cNvPr id="33" name="Graphic 17">
              <a:extLst>
                <a:ext uri="{FF2B5EF4-FFF2-40B4-BE49-F238E27FC236}">
                  <a16:creationId xmlns:a16="http://schemas.microsoft.com/office/drawing/2014/main" id="{9364FC93-F8B5-F6CC-7D28-ABEC1FC8D1C9}"/>
                </a:ext>
              </a:extLst>
            </p:cNvPr>
            <p:cNvGrpSpPr/>
            <p:nvPr/>
          </p:nvGrpSpPr>
          <p:grpSpPr>
            <a:xfrm rot="3070113">
              <a:off x="1293707" y="4157038"/>
              <a:ext cx="428004" cy="1044551"/>
              <a:chOff x="670477" y="3885019"/>
              <a:chExt cx="428004" cy="1044551"/>
            </a:xfrm>
            <a:gradFill>
              <a:gsLst>
                <a:gs pos="0">
                  <a:schemeClr val="accent1"/>
                </a:gs>
                <a:gs pos="85000">
                  <a:schemeClr val="accent2">
                    <a:alpha val="84000"/>
                  </a:schemeClr>
                </a:gs>
              </a:gsLst>
              <a:lin ang="17400000" scaled="0"/>
            </a:gradFill>
          </p:grpSpPr>
          <p:sp>
            <p:nvSpPr>
              <p:cNvPr id="34" name="Freeform: Shape 33">
                <a:extLst>
                  <a:ext uri="{FF2B5EF4-FFF2-40B4-BE49-F238E27FC236}">
                    <a16:creationId xmlns:a16="http://schemas.microsoft.com/office/drawing/2014/main" id="{A61B594B-009D-2CCA-F17A-881DFCE3CC57}"/>
                  </a:ext>
                </a:extLst>
              </p:cNvPr>
              <p:cNvSpPr/>
              <p:nvPr/>
            </p:nvSpPr>
            <p:spPr>
              <a:xfrm>
                <a:off x="670477" y="3885019"/>
                <a:ext cx="428004" cy="1044551"/>
              </a:xfrm>
              <a:custGeom>
                <a:avLst/>
                <a:gdLst>
                  <a:gd name="connsiteX0" fmla="*/ 1370 w 428004"/>
                  <a:gd name="connsiteY0" fmla="*/ 535072 h 1044551"/>
                  <a:gd name="connsiteX1" fmla="*/ 245480 w 428004"/>
                  <a:gd name="connsiteY1" fmla="*/ 1044551 h 1044551"/>
                  <a:gd name="connsiteX2" fmla="*/ 426593 w 428004"/>
                  <a:gd name="connsiteY2" fmla="*/ 509480 h 1044551"/>
                  <a:gd name="connsiteX3" fmla="*/ 182680 w 428004"/>
                  <a:gd name="connsiteY3" fmla="*/ 0 h 1044551"/>
                  <a:gd name="connsiteX4" fmla="*/ 1370 w 428004"/>
                  <a:gd name="connsiteY4" fmla="*/ 535072 h 10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04" h="1044551">
                    <a:moveTo>
                      <a:pt x="1370" y="535072"/>
                    </a:moveTo>
                    <a:cubicBezTo>
                      <a:pt x="13575" y="738233"/>
                      <a:pt x="105904" y="917575"/>
                      <a:pt x="245480" y="1044551"/>
                    </a:cubicBezTo>
                    <a:cubicBezTo>
                      <a:pt x="368913" y="901826"/>
                      <a:pt x="438996" y="712641"/>
                      <a:pt x="426593" y="509480"/>
                    </a:cubicBezTo>
                    <a:cubicBezTo>
                      <a:pt x="414388" y="306318"/>
                      <a:pt x="322256" y="126976"/>
                      <a:pt x="182680" y="0"/>
                    </a:cubicBezTo>
                    <a:cubicBezTo>
                      <a:pt x="59247" y="142725"/>
                      <a:pt x="-10836" y="331910"/>
                      <a:pt x="1370" y="535072"/>
                    </a:cubicBezTo>
                    <a:close/>
                  </a:path>
                </a:pathLst>
              </a:custGeom>
              <a:grpFill/>
              <a:ln w="19572"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9354D83B-2064-8BFC-6E49-0B6C50A7FF06}"/>
                  </a:ext>
                </a:extLst>
              </p:cNvPr>
              <p:cNvSpPr/>
              <p:nvPr/>
            </p:nvSpPr>
            <p:spPr>
              <a:xfrm>
                <a:off x="855126" y="3916910"/>
                <a:ext cx="58861" cy="980570"/>
              </a:xfrm>
              <a:custGeom>
                <a:avLst/>
                <a:gdLst>
                  <a:gd name="connsiteX0" fmla="*/ 17718 w 58861"/>
                  <a:gd name="connsiteY0" fmla="*/ 490974 h 980570"/>
                  <a:gd name="connsiteX1" fmla="*/ 58862 w 58861"/>
                  <a:gd name="connsiteY1" fmla="*/ 980571 h 980570"/>
                  <a:gd name="connsiteX2" fmla="*/ 41144 w 58861"/>
                  <a:gd name="connsiteY2" fmla="*/ 489596 h 980570"/>
                  <a:gd name="connsiteX3" fmla="*/ 0 w 58861"/>
                  <a:gd name="connsiteY3" fmla="*/ 0 h 980570"/>
                  <a:gd name="connsiteX4" fmla="*/ 17718 w 58861"/>
                  <a:gd name="connsiteY4" fmla="*/ 490974 h 980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1" h="980570">
                    <a:moveTo>
                      <a:pt x="17718" y="490974"/>
                    </a:moveTo>
                    <a:cubicBezTo>
                      <a:pt x="29136" y="681734"/>
                      <a:pt x="44097" y="854382"/>
                      <a:pt x="58862" y="980571"/>
                    </a:cubicBezTo>
                    <a:cubicBezTo>
                      <a:pt x="58468" y="853595"/>
                      <a:pt x="52562" y="680356"/>
                      <a:pt x="41144" y="489596"/>
                    </a:cubicBezTo>
                    <a:cubicBezTo>
                      <a:pt x="29726" y="298837"/>
                      <a:pt x="14765" y="126189"/>
                      <a:pt x="0" y="0"/>
                    </a:cubicBezTo>
                    <a:cubicBezTo>
                      <a:pt x="394" y="126976"/>
                      <a:pt x="6300" y="300215"/>
                      <a:pt x="17718" y="490974"/>
                    </a:cubicBezTo>
                    <a:close/>
                  </a:path>
                </a:pathLst>
              </a:custGeom>
              <a:grpFill/>
              <a:ln w="19572" cap="flat">
                <a:noFill/>
                <a:prstDash val="solid"/>
                <a:miter/>
              </a:ln>
            </p:spPr>
            <p:txBody>
              <a:bodyPr rtlCol="0" anchor="ctr"/>
              <a:lstStyle/>
              <a:p>
                <a:endParaRPr lang="en-ID"/>
              </a:p>
            </p:txBody>
          </p:sp>
        </p:grpSp>
      </p:grpSp>
      <p:sp>
        <p:nvSpPr>
          <p:cNvPr id="38" name="TextBox 37">
            <a:extLst>
              <a:ext uri="{FF2B5EF4-FFF2-40B4-BE49-F238E27FC236}">
                <a16:creationId xmlns:a16="http://schemas.microsoft.com/office/drawing/2014/main" id="{DCD905A4-457D-190D-DC84-F455E6071591}"/>
              </a:ext>
            </a:extLst>
          </p:cNvPr>
          <p:cNvSpPr txBox="1"/>
          <p:nvPr/>
        </p:nvSpPr>
        <p:spPr>
          <a:xfrm>
            <a:off x="6121267" y="790837"/>
            <a:ext cx="4813433" cy="646331"/>
          </a:xfrm>
          <a:prstGeom prst="rect">
            <a:avLst/>
          </a:prstGeom>
          <a:noFill/>
        </p:spPr>
        <p:txBody>
          <a:bodyPr wrap="square" rtlCol="0">
            <a:spAutoFit/>
          </a:bodyPr>
          <a:lstStyle/>
          <a:p>
            <a:r>
              <a:rPr lang="en-US" sz="3600" b="1" dirty="0"/>
              <a:t>Expected Results:</a:t>
            </a:r>
            <a:endParaRPr lang="en-ID" sz="3600" b="1" dirty="0">
              <a:latin typeface="+mj-lt"/>
            </a:endParaRPr>
          </a:p>
        </p:txBody>
      </p:sp>
      <p:sp>
        <p:nvSpPr>
          <p:cNvPr id="39" name="Rectangle 38">
            <a:extLst>
              <a:ext uri="{FF2B5EF4-FFF2-40B4-BE49-F238E27FC236}">
                <a16:creationId xmlns:a16="http://schemas.microsoft.com/office/drawing/2014/main" id="{808486DC-812E-CD12-B083-740DBD496079}"/>
              </a:ext>
            </a:extLst>
          </p:cNvPr>
          <p:cNvSpPr/>
          <p:nvPr/>
        </p:nvSpPr>
        <p:spPr>
          <a:xfrm>
            <a:off x="6080419" y="1579988"/>
            <a:ext cx="5375408" cy="4247317"/>
          </a:xfrm>
          <a:prstGeom prst="rect">
            <a:avLst/>
          </a:prstGeom>
        </p:spPr>
        <p:txBody>
          <a:bodyPr wrap="square">
            <a:spAutoFit/>
          </a:bodyPr>
          <a:lstStyle/>
          <a:p>
            <a:r>
              <a:rPr lang="en-US" dirty="0"/>
              <a:t>The </a:t>
            </a:r>
            <a:r>
              <a:rPr lang="en-US" dirty="0" err="1"/>
              <a:t>EasyFarming</a:t>
            </a:r>
            <a:r>
              <a:rPr lang="en-US" dirty="0"/>
              <a:t> App is expected to deliver several key Outcomes:</a:t>
            </a:r>
          </a:p>
          <a:p>
            <a:r>
              <a:rPr lang="en-US" dirty="0"/>
              <a:t> </a:t>
            </a:r>
          </a:p>
          <a:p>
            <a:pPr lvl="0"/>
            <a:r>
              <a:rPr lang="en-US" b="1" dirty="0"/>
              <a:t>Increased Farmers' Income</a:t>
            </a:r>
            <a:r>
              <a:rPr lang="en-US" dirty="0"/>
              <a:t>: Eliminate middlemen to provide fair prices for produce, improving financial stability.</a:t>
            </a:r>
          </a:p>
          <a:p>
            <a:pPr lvl="0"/>
            <a:r>
              <a:rPr lang="en-US" b="1" dirty="0"/>
              <a:t>Enhanced Market Access: </a:t>
            </a:r>
            <a:r>
              <a:rPr lang="en-US" dirty="0"/>
              <a:t>Expand market reach to urban centers and international buyers.</a:t>
            </a:r>
          </a:p>
          <a:p>
            <a:pPr lvl="0"/>
            <a:r>
              <a:rPr lang="en-US" b="1" dirty="0"/>
              <a:t>Improved Transparency:</a:t>
            </a:r>
            <a:r>
              <a:rPr lang="en-US" dirty="0"/>
              <a:t> Promote transparent pricing and quality standards.</a:t>
            </a:r>
          </a:p>
          <a:p>
            <a:pPr lvl="0"/>
            <a:r>
              <a:rPr lang="en-US" b="1" dirty="0"/>
              <a:t>Streamlined Logistics: </a:t>
            </a:r>
            <a:r>
              <a:rPr lang="en-US" dirty="0"/>
              <a:t>Reduce delays and transportation issues to ensure fresher produce reaches the market.</a:t>
            </a:r>
          </a:p>
          <a:p>
            <a:pPr lvl="0"/>
            <a:r>
              <a:rPr lang="en-US" b="1" dirty="0"/>
              <a:t>Farming literacy: </a:t>
            </a:r>
            <a:r>
              <a:rPr lang="en-US" dirty="0"/>
              <a:t>new techniques related to the farming.</a:t>
            </a:r>
          </a:p>
        </p:txBody>
      </p:sp>
      <p:grpSp>
        <p:nvGrpSpPr>
          <p:cNvPr id="4096" name="Group 4095">
            <a:extLst>
              <a:ext uri="{FF2B5EF4-FFF2-40B4-BE49-F238E27FC236}">
                <a16:creationId xmlns:a16="http://schemas.microsoft.com/office/drawing/2014/main" id="{AD146BFB-EDD2-14B8-DFB0-38185EA173DD}"/>
              </a:ext>
            </a:extLst>
          </p:cNvPr>
          <p:cNvGrpSpPr/>
          <p:nvPr/>
        </p:nvGrpSpPr>
        <p:grpSpPr>
          <a:xfrm>
            <a:off x="4912543" y="4492604"/>
            <a:ext cx="432185" cy="383792"/>
            <a:chOff x="1611537" y="4966721"/>
            <a:chExt cx="432185" cy="383792"/>
          </a:xfrm>
          <a:solidFill>
            <a:schemeClr val="bg1"/>
          </a:solidFill>
        </p:grpSpPr>
        <p:sp>
          <p:nvSpPr>
            <p:cNvPr id="4097" name="Freeform: Shape 4096">
              <a:extLst>
                <a:ext uri="{FF2B5EF4-FFF2-40B4-BE49-F238E27FC236}">
                  <a16:creationId xmlns:a16="http://schemas.microsoft.com/office/drawing/2014/main" id="{E476AE85-C0B7-1DAA-8309-5AE3709A1824}"/>
                </a:ext>
              </a:extLst>
            </p:cNvPr>
            <p:cNvSpPr/>
            <p:nvPr/>
          </p:nvSpPr>
          <p:spPr>
            <a:xfrm>
              <a:off x="1641290" y="4997432"/>
              <a:ext cx="372703" cy="353081"/>
            </a:xfrm>
            <a:custGeom>
              <a:avLst/>
              <a:gdLst>
                <a:gd name="connsiteX0" fmla="*/ 37668 w 372703"/>
                <a:gd name="connsiteY0" fmla="*/ 353061 h 353081"/>
                <a:gd name="connsiteX1" fmla="*/ 331434 w 372703"/>
                <a:gd name="connsiteY1" fmla="*/ 353061 h 353081"/>
                <a:gd name="connsiteX2" fmla="*/ 338932 w 372703"/>
                <a:gd name="connsiteY2" fmla="*/ 345563 h 353081"/>
                <a:gd name="connsiteX3" fmla="*/ 338932 w 372703"/>
                <a:gd name="connsiteY3" fmla="*/ 190557 h 353081"/>
                <a:gd name="connsiteX4" fmla="*/ 365197 w 372703"/>
                <a:gd name="connsiteY4" fmla="*/ 190557 h 353081"/>
                <a:gd name="connsiteX5" fmla="*/ 371200 w 372703"/>
                <a:gd name="connsiteY5" fmla="*/ 187565 h 353081"/>
                <a:gd name="connsiteX6" fmla="*/ 372408 w 372703"/>
                <a:gd name="connsiteY6" fmla="*/ 180969 h 353081"/>
                <a:gd name="connsiteX7" fmla="*/ 336986 w 372703"/>
                <a:gd name="connsiteY7" fmla="*/ 59459 h 353081"/>
                <a:gd name="connsiteX8" fmla="*/ 332438 w 372703"/>
                <a:gd name="connsiteY8" fmla="*/ 54542 h 353081"/>
                <a:gd name="connsiteX9" fmla="*/ 188986 w 372703"/>
                <a:gd name="connsiteY9" fmla="*/ 476 h 353081"/>
                <a:gd name="connsiteX10" fmla="*/ 183701 w 372703"/>
                <a:gd name="connsiteY10" fmla="*/ 476 h 353081"/>
                <a:gd name="connsiteX11" fmla="*/ 40270 w 372703"/>
                <a:gd name="connsiteY11" fmla="*/ 54563 h 353081"/>
                <a:gd name="connsiteX12" fmla="*/ 35722 w 372703"/>
                <a:gd name="connsiteY12" fmla="*/ 59479 h 353081"/>
                <a:gd name="connsiteX13" fmla="*/ 299 w 372703"/>
                <a:gd name="connsiteY13" fmla="*/ 180989 h 353081"/>
                <a:gd name="connsiteX14" fmla="*/ 1508 w 372703"/>
                <a:gd name="connsiteY14" fmla="*/ 187586 h 353081"/>
                <a:gd name="connsiteX15" fmla="*/ 7511 w 372703"/>
                <a:gd name="connsiteY15" fmla="*/ 190577 h 353081"/>
                <a:gd name="connsiteX16" fmla="*/ 30210 w 372703"/>
                <a:gd name="connsiteY16" fmla="*/ 190577 h 353081"/>
                <a:gd name="connsiteX17" fmla="*/ 30210 w 372703"/>
                <a:gd name="connsiteY17" fmla="*/ 345583 h 353081"/>
                <a:gd name="connsiteX18" fmla="*/ 37709 w 372703"/>
                <a:gd name="connsiteY18" fmla="*/ 353082 h 353081"/>
                <a:gd name="connsiteX19" fmla="*/ 240430 w 372703"/>
                <a:gd name="connsiteY19" fmla="*/ 328620 h 353081"/>
                <a:gd name="connsiteX20" fmla="*/ 194661 w 372703"/>
                <a:gd name="connsiteY20" fmla="*/ 286928 h 353081"/>
                <a:gd name="connsiteX21" fmla="*/ 240430 w 372703"/>
                <a:gd name="connsiteY21" fmla="*/ 245237 h 353081"/>
                <a:gd name="connsiteX22" fmla="*/ 240430 w 372703"/>
                <a:gd name="connsiteY22" fmla="*/ 328620 h 353081"/>
                <a:gd name="connsiteX23" fmla="*/ 228568 w 372703"/>
                <a:gd name="connsiteY23" fmla="*/ 338085 h 353081"/>
                <a:gd name="connsiteX24" fmla="*/ 138485 w 372703"/>
                <a:gd name="connsiteY24" fmla="*/ 338085 h 353081"/>
                <a:gd name="connsiteX25" fmla="*/ 183516 w 372703"/>
                <a:gd name="connsiteY25" fmla="*/ 297049 h 353081"/>
                <a:gd name="connsiteX26" fmla="*/ 228547 w 372703"/>
                <a:gd name="connsiteY26" fmla="*/ 338085 h 353081"/>
                <a:gd name="connsiteX27" fmla="*/ 183537 w 372703"/>
                <a:gd name="connsiteY27" fmla="*/ 276787 h 353081"/>
                <a:gd name="connsiteX28" fmla="*/ 138506 w 372703"/>
                <a:gd name="connsiteY28" fmla="*/ 235751 h 353081"/>
                <a:gd name="connsiteX29" fmla="*/ 228588 w 372703"/>
                <a:gd name="connsiteY29" fmla="*/ 235751 h 353081"/>
                <a:gd name="connsiteX30" fmla="*/ 183557 w 372703"/>
                <a:gd name="connsiteY30" fmla="*/ 276787 h 353081"/>
                <a:gd name="connsiteX31" fmla="*/ 172412 w 372703"/>
                <a:gd name="connsiteY31" fmla="*/ 286928 h 353081"/>
                <a:gd name="connsiteX32" fmla="*/ 126644 w 372703"/>
                <a:gd name="connsiteY32" fmla="*/ 328620 h 353081"/>
                <a:gd name="connsiteX33" fmla="*/ 126644 w 372703"/>
                <a:gd name="connsiteY33" fmla="*/ 245237 h 353081"/>
                <a:gd name="connsiteX34" fmla="*/ 172412 w 372703"/>
                <a:gd name="connsiteY34" fmla="*/ 286928 h 353081"/>
                <a:gd name="connsiteX35" fmla="*/ 17467 w 372703"/>
                <a:gd name="connsiteY35" fmla="*/ 175580 h 353081"/>
                <a:gd name="connsiteX36" fmla="*/ 49059 w 372703"/>
                <a:gd name="connsiteY36" fmla="*/ 67244 h 353081"/>
                <a:gd name="connsiteX37" fmla="*/ 186343 w 372703"/>
                <a:gd name="connsiteY37" fmla="*/ 15493 h 353081"/>
                <a:gd name="connsiteX38" fmla="*/ 323628 w 372703"/>
                <a:gd name="connsiteY38" fmla="*/ 67244 h 353081"/>
                <a:gd name="connsiteX39" fmla="*/ 355220 w 372703"/>
                <a:gd name="connsiteY39" fmla="*/ 175580 h 353081"/>
                <a:gd name="connsiteX40" fmla="*/ 331454 w 372703"/>
                <a:gd name="connsiteY40" fmla="*/ 175580 h 353081"/>
                <a:gd name="connsiteX41" fmla="*/ 323956 w 372703"/>
                <a:gd name="connsiteY41" fmla="*/ 183079 h 353081"/>
                <a:gd name="connsiteX42" fmla="*/ 323956 w 372703"/>
                <a:gd name="connsiteY42" fmla="*/ 338085 h 353081"/>
                <a:gd name="connsiteX43" fmla="*/ 255447 w 372703"/>
                <a:gd name="connsiteY43" fmla="*/ 338085 h 353081"/>
                <a:gd name="connsiteX44" fmla="*/ 255447 w 372703"/>
                <a:gd name="connsiteY44" fmla="*/ 228274 h 353081"/>
                <a:gd name="connsiteX45" fmla="*/ 255406 w 372703"/>
                <a:gd name="connsiteY45" fmla="*/ 227782 h 353081"/>
                <a:gd name="connsiteX46" fmla="*/ 255324 w 372703"/>
                <a:gd name="connsiteY46" fmla="*/ 226962 h 353081"/>
                <a:gd name="connsiteX47" fmla="*/ 255160 w 372703"/>
                <a:gd name="connsiteY47" fmla="*/ 226286 h 353081"/>
                <a:gd name="connsiteX48" fmla="*/ 254935 w 372703"/>
                <a:gd name="connsiteY48" fmla="*/ 225569 h 353081"/>
                <a:gd name="connsiteX49" fmla="*/ 254627 w 372703"/>
                <a:gd name="connsiteY49" fmla="*/ 224893 h 353081"/>
                <a:gd name="connsiteX50" fmla="*/ 254300 w 372703"/>
                <a:gd name="connsiteY50" fmla="*/ 224279 h 353081"/>
                <a:gd name="connsiteX51" fmla="*/ 253808 w 372703"/>
                <a:gd name="connsiteY51" fmla="*/ 223623 h 353081"/>
                <a:gd name="connsiteX52" fmla="*/ 253521 w 372703"/>
                <a:gd name="connsiteY52" fmla="*/ 223234 h 353081"/>
                <a:gd name="connsiteX53" fmla="*/ 253398 w 372703"/>
                <a:gd name="connsiteY53" fmla="*/ 223131 h 353081"/>
                <a:gd name="connsiteX54" fmla="*/ 252783 w 372703"/>
                <a:gd name="connsiteY54" fmla="*/ 222578 h 353081"/>
                <a:gd name="connsiteX55" fmla="*/ 252271 w 372703"/>
                <a:gd name="connsiteY55" fmla="*/ 222168 h 353081"/>
                <a:gd name="connsiteX56" fmla="*/ 251616 w 372703"/>
                <a:gd name="connsiteY56" fmla="*/ 221779 h 353081"/>
                <a:gd name="connsiteX57" fmla="*/ 251001 w 372703"/>
                <a:gd name="connsiteY57" fmla="*/ 221451 h 353081"/>
                <a:gd name="connsiteX58" fmla="*/ 250325 w 372703"/>
                <a:gd name="connsiteY58" fmla="*/ 221226 h 353081"/>
                <a:gd name="connsiteX59" fmla="*/ 249608 w 372703"/>
                <a:gd name="connsiteY59" fmla="*/ 221001 h 353081"/>
                <a:gd name="connsiteX60" fmla="*/ 248952 w 372703"/>
                <a:gd name="connsiteY60" fmla="*/ 220898 h 353081"/>
                <a:gd name="connsiteX61" fmla="*/ 248133 w 372703"/>
                <a:gd name="connsiteY61" fmla="*/ 220816 h 353081"/>
                <a:gd name="connsiteX62" fmla="*/ 247969 w 372703"/>
                <a:gd name="connsiteY62" fmla="*/ 220816 h 353081"/>
                <a:gd name="connsiteX63" fmla="*/ 119207 w 372703"/>
                <a:gd name="connsiteY63" fmla="*/ 220816 h 353081"/>
                <a:gd name="connsiteX64" fmla="*/ 119043 w 372703"/>
                <a:gd name="connsiteY64" fmla="*/ 220816 h 353081"/>
                <a:gd name="connsiteX65" fmla="*/ 118224 w 372703"/>
                <a:gd name="connsiteY65" fmla="*/ 220898 h 353081"/>
                <a:gd name="connsiteX66" fmla="*/ 117568 w 372703"/>
                <a:gd name="connsiteY66" fmla="*/ 221001 h 353081"/>
                <a:gd name="connsiteX67" fmla="*/ 116851 w 372703"/>
                <a:gd name="connsiteY67" fmla="*/ 221226 h 353081"/>
                <a:gd name="connsiteX68" fmla="*/ 116195 w 372703"/>
                <a:gd name="connsiteY68" fmla="*/ 221451 h 353081"/>
                <a:gd name="connsiteX69" fmla="*/ 115560 w 372703"/>
                <a:gd name="connsiteY69" fmla="*/ 221800 h 353081"/>
                <a:gd name="connsiteX70" fmla="*/ 114925 w 372703"/>
                <a:gd name="connsiteY70" fmla="*/ 222168 h 353081"/>
                <a:gd name="connsiteX71" fmla="*/ 114413 w 372703"/>
                <a:gd name="connsiteY71" fmla="*/ 222599 h 353081"/>
                <a:gd name="connsiteX72" fmla="*/ 113798 w 372703"/>
                <a:gd name="connsiteY72" fmla="*/ 223152 h 353081"/>
                <a:gd name="connsiteX73" fmla="*/ 113675 w 372703"/>
                <a:gd name="connsiteY73" fmla="*/ 223275 h 353081"/>
                <a:gd name="connsiteX74" fmla="*/ 113389 w 372703"/>
                <a:gd name="connsiteY74" fmla="*/ 223664 h 353081"/>
                <a:gd name="connsiteX75" fmla="*/ 112897 w 372703"/>
                <a:gd name="connsiteY75" fmla="*/ 224320 h 353081"/>
                <a:gd name="connsiteX76" fmla="*/ 112569 w 372703"/>
                <a:gd name="connsiteY76" fmla="*/ 224934 h 353081"/>
                <a:gd name="connsiteX77" fmla="*/ 112262 w 372703"/>
                <a:gd name="connsiteY77" fmla="*/ 225610 h 353081"/>
                <a:gd name="connsiteX78" fmla="*/ 112036 w 372703"/>
                <a:gd name="connsiteY78" fmla="*/ 226327 h 353081"/>
                <a:gd name="connsiteX79" fmla="*/ 111872 w 372703"/>
                <a:gd name="connsiteY79" fmla="*/ 227003 h 353081"/>
                <a:gd name="connsiteX80" fmla="*/ 111791 w 372703"/>
                <a:gd name="connsiteY80" fmla="*/ 227823 h 353081"/>
                <a:gd name="connsiteX81" fmla="*/ 111750 w 372703"/>
                <a:gd name="connsiteY81" fmla="*/ 228315 h 353081"/>
                <a:gd name="connsiteX82" fmla="*/ 111750 w 372703"/>
                <a:gd name="connsiteY82" fmla="*/ 338126 h 353081"/>
                <a:gd name="connsiteX83" fmla="*/ 45166 w 372703"/>
                <a:gd name="connsiteY83" fmla="*/ 338126 h 353081"/>
                <a:gd name="connsiteX84" fmla="*/ 45166 w 372703"/>
                <a:gd name="connsiteY84" fmla="*/ 183079 h 353081"/>
                <a:gd name="connsiteX85" fmla="*/ 37668 w 372703"/>
                <a:gd name="connsiteY85" fmla="*/ 175580 h 353081"/>
                <a:gd name="connsiteX86" fmla="*/ 17467 w 372703"/>
                <a:gd name="connsiteY86" fmla="*/ 175580 h 35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2703" h="353081">
                  <a:moveTo>
                    <a:pt x="37668" y="353061"/>
                  </a:moveTo>
                  <a:lnTo>
                    <a:pt x="331434" y="353061"/>
                  </a:lnTo>
                  <a:cubicBezTo>
                    <a:pt x="335572" y="353061"/>
                    <a:pt x="338932" y="349701"/>
                    <a:pt x="338932" y="345563"/>
                  </a:cubicBezTo>
                  <a:lnTo>
                    <a:pt x="338932" y="190557"/>
                  </a:lnTo>
                  <a:lnTo>
                    <a:pt x="365197" y="190557"/>
                  </a:lnTo>
                  <a:cubicBezTo>
                    <a:pt x="367553" y="190557"/>
                    <a:pt x="369765" y="189450"/>
                    <a:pt x="371200" y="187565"/>
                  </a:cubicBezTo>
                  <a:cubicBezTo>
                    <a:pt x="372613" y="185681"/>
                    <a:pt x="373064" y="183243"/>
                    <a:pt x="372408" y="180969"/>
                  </a:cubicBezTo>
                  <a:lnTo>
                    <a:pt x="336986" y="59459"/>
                  </a:lnTo>
                  <a:cubicBezTo>
                    <a:pt x="336330" y="57205"/>
                    <a:pt x="334650" y="55382"/>
                    <a:pt x="332438" y="54542"/>
                  </a:cubicBezTo>
                  <a:lnTo>
                    <a:pt x="188986" y="476"/>
                  </a:lnTo>
                  <a:cubicBezTo>
                    <a:pt x="187286" y="-159"/>
                    <a:pt x="185401" y="-159"/>
                    <a:pt x="183701" y="476"/>
                  </a:cubicBezTo>
                  <a:lnTo>
                    <a:pt x="40270" y="54563"/>
                  </a:lnTo>
                  <a:cubicBezTo>
                    <a:pt x="38057" y="55403"/>
                    <a:pt x="36377" y="57205"/>
                    <a:pt x="35722" y="59479"/>
                  </a:cubicBezTo>
                  <a:lnTo>
                    <a:pt x="299" y="180989"/>
                  </a:lnTo>
                  <a:cubicBezTo>
                    <a:pt x="-356" y="183243"/>
                    <a:pt x="74" y="185701"/>
                    <a:pt x="1508" y="187586"/>
                  </a:cubicBezTo>
                  <a:cubicBezTo>
                    <a:pt x="2922" y="189471"/>
                    <a:pt x="5134" y="190577"/>
                    <a:pt x="7511" y="190577"/>
                  </a:cubicBezTo>
                  <a:lnTo>
                    <a:pt x="30210" y="190577"/>
                  </a:lnTo>
                  <a:lnTo>
                    <a:pt x="30210" y="345583"/>
                  </a:lnTo>
                  <a:cubicBezTo>
                    <a:pt x="30210" y="349722"/>
                    <a:pt x="33570" y="353082"/>
                    <a:pt x="37709" y="353082"/>
                  </a:cubicBezTo>
                  <a:close/>
                  <a:moveTo>
                    <a:pt x="240430" y="328620"/>
                  </a:moveTo>
                  <a:lnTo>
                    <a:pt x="194661" y="286928"/>
                  </a:lnTo>
                  <a:lnTo>
                    <a:pt x="240430" y="245237"/>
                  </a:lnTo>
                  <a:lnTo>
                    <a:pt x="240430" y="328620"/>
                  </a:lnTo>
                  <a:close/>
                  <a:moveTo>
                    <a:pt x="228568" y="338085"/>
                  </a:moveTo>
                  <a:lnTo>
                    <a:pt x="138485" y="338085"/>
                  </a:lnTo>
                  <a:lnTo>
                    <a:pt x="183516" y="297049"/>
                  </a:lnTo>
                  <a:lnTo>
                    <a:pt x="228547" y="338085"/>
                  </a:lnTo>
                  <a:close/>
                  <a:moveTo>
                    <a:pt x="183537" y="276787"/>
                  </a:moveTo>
                  <a:lnTo>
                    <a:pt x="138506" y="235751"/>
                  </a:lnTo>
                  <a:lnTo>
                    <a:pt x="228588" y="235751"/>
                  </a:lnTo>
                  <a:lnTo>
                    <a:pt x="183557" y="276787"/>
                  </a:lnTo>
                  <a:close/>
                  <a:moveTo>
                    <a:pt x="172412" y="286928"/>
                  </a:moveTo>
                  <a:lnTo>
                    <a:pt x="126644" y="328620"/>
                  </a:lnTo>
                  <a:lnTo>
                    <a:pt x="126644" y="245237"/>
                  </a:lnTo>
                  <a:lnTo>
                    <a:pt x="172412" y="286928"/>
                  </a:lnTo>
                  <a:close/>
                  <a:moveTo>
                    <a:pt x="17467" y="175580"/>
                  </a:moveTo>
                  <a:lnTo>
                    <a:pt x="49059" y="67244"/>
                  </a:lnTo>
                  <a:lnTo>
                    <a:pt x="186343" y="15493"/>
                  </a:lnTo>
                  <a:lnTo>
                    <a:pt x="323628" y="67244"/>
                  </a:lnTo>
                  <a:lnTo>
                    <a:pt x="355220" y="175580"/>
                  </a:lnTo>
                  <a:lnTo>
                    <a:pt x="331454" y="175580"/>
                  </a:lnTo>
                  <a:cubicBezTo>
                    <a:pt x="327316" y="175580"/>
                    <a:pt x="323956" y="178940"/>
                    <a:pt x="323956" y="183079"/>
                  </a:cubicBezTo>
                  <a:lnTo>
                    <a:pt x="323956" y="338085"/>
                  </a:lnTo>
                  <a:lnTo>
                    <a:pt x="255447" y="338085"/>
                  </a:lnTo>
                  <a:lnTo>
                    <a:pt x="255447" y="228274"/>
                  </a:lnTo>
                  <a:cubicBezTo>
                    <a:pt x="255447" y="228110"/>
                    <a:pt x="255406" y="227946"/>
                    <a:pt x="255406" y="227782"/>
                  </a:cubicBezTo>
                  <a:cubicBezTo>
                    <a:pt x="255406" y="227516"/>
                    <a:pt x="255365" y="227229"/>
                    <a:pt x="255324" y="226962"/>
                  </a:cubicBezTo>
                  <a:cubicBezTo>
                    <a:pt x="255283" y="226737"/>
                    <a:pt x="255221" y="226512"/>
                    <a:pt x="255160" y="226286"/>
                  </a:cubicBezTo>
                  <a:cubicBezTo>
                    <a:pt x="255099" y="226040"/>
                    <a:pt x="255037" y="225815"/>
                    <a:pt x="254935" y="225569"/>
                  </a:cubicBezTo>
                  <a:cubicBezTo>
                    <a:pt x="254853" y="225344"/>
                    <a:pt x="254730" y="225119"/>
                    <a:pt x="254627" y="224893"/>
                  </a:cubicBezTo>
                  <a:cubicBezTo>
                    <a:pt x="254525" y="224688"/>
                    <a:pt x="254422" y="224483"/>
                    <a:pt x="254300" y="224279"/>
                  </a:cubicBezTo>
                  <a:cubicBezTo>
                    <a:pt x="254156" y="224053"/>
                    <a:pt x="253992" y="223828"/>
                    <a:pt x="253808" y="223623"/>
                  </a:cubicBezTo>
                  <a:cubicBezTo>
                    <a:pt x="253705" y="223500"/>
                    <a:pt x="253623" y="223357"/>
                    <a:pt x="253521" y="223234"/>
                  </a:cubicBezTo>
                  <a:cubicBezTo>
                    <a:pt x="253480" y="223193"/>
                    <a:pt x="253439" y="223172"/>
                    <a:pt x="253398" y="223131"/>
                  </a:cubicBezTo>
                  <a:cubicBezTo>
                    <a:pt x="253214" y="222926"/>
                    <a:pt x="252988" y="222763"/>
                    <a:pt x="252783" y="222578"/>
                  </a:cubicBezTo>
                  <a:cubicBezTo>
                    <a:pt x="252620" y="222435"/>
                    <a:pt x="252456" y="222291"/>
                    <a:pt x="252271" y="222168"/>
                  </a:cubicBezTo>
                  <a:cubicBezTo>
                    <a:pt x="252066" y="222025"/>
                    <a:pt x="251841" y="221902"/>
                    <a:pt x="251616" y="221779"/>
                  </a:cubicBezTo>
                  <a:cubicBezTo>
                    <a:pt x="251411" y="221656"/>
                    <a:pt x="251206" y="221533"/>
                    <a:pt x="251001" y="221451"/>
                  </a:cubicBezTo>
                  <a:cubicBezTo>
                    <a:pt x="250776" y="221349"/>
                    <a:pt x="250550" y="221287"/>
                    <a:pt x="250325" y="221226"/>
                  </a:cubicBezTo>
                  <a:cubicBezTo>
                    <a:pt x="250079" y="221144"/>
                    <a:pt x="249854" y="221062"/>
                    <a:pt x="249608" y="221001"/>
                  </a:cubicBezTo>
                  <a:cubicBezTo>
                    <a:pt x="249403" y="220960"/>
                    <a:pt x="249178" y="220939"/>
                    <a:pt x="248952" y="220898"/>
                  </a:cubicBezTo>
                  <a:cubicBezTo>
                    <a:pt x="248686" y="220857"/>
                    <a:pt x="248399" y="220816"/>
                    <a:pt x="248133" y="220816"/>
                  </a:cubicBezTo>
                  <a:cubicBezTo>
                    <a:pt x="248071" y="220816"/>
                    <a:pt x="248030" y="220816"/>
                    <a:pt x="247969" y="220816"/>
                  </a:cubicBezTo>
                  <a:lnTo>
                    <a:pt x="119207" y="220816"/>
                  </a:lnTo>
                  <a:cubicBezTo>
                    <a:pt x="119207" y="220816"/>
                    <a:pt x="119104" y="220816"/>
                    <a:pt x="119043" y="220816"/>
                  </a:cubicBezTo>
                  <a:cubicBezTo>
                    <a:pt x="118756" y="220816"/>
                    <a:pt x="118490" y="220857"/>
                    <a:pt x="118224" y="220898"/>
                  </a:cubicBezTo>
                  <a:cubicBezTo>
                    <a:pt x="117998" y="220919"/>
                    <a:pt x="117793" y="220939"/>
                    <a:pt x="117568" y="221001"/>
                  </a:cubicBezTo>
                  <a:cubicBezTo>
                    <a:pt x="117322" y="221062"/>
                    <a:pt x="117097" y="221144"/>
                    <a:pt x="116851" y="221226"/>
                  </a:cubicBezTo>
                  <a:cubicBezTo>
                    <a:pt x="116626" y="221308"/>
                    <a:pt x="116400" y="221369"/>
                    <a:pt x="116195" y="221451"/>
                  </a:cubicBezTo>
                  <a:cubicBezTo>
                    <a:pt x="115970" y="221554"/>
                    <a:pt x="115786" y="221677"/>
                    <a:pt x="115560" y="221800"/>
                  </a:cubicBezTo>
                  <a:cubicBezTo>
                    <a:pt x="115335" y="221923"/>
                    <a:pt x="115130" y="222025"/>
                    <a:pt x="114925" y="222168"/>
                  </a:cubicBezTo>
                  <a:cubicBezTo>
                    <a:pt x="114741" y="222291"/>
                    <a:pt x="114577" y="222455"/>
                    <a:pt x="114413" y="222599"/>
                  </a:cubicBezTo>
                  <a:cubicBezTo>
                    <a:pt x="114208" y="222783"/>
                    <a:pt x="113983" y="222947"/>
                    <a:pt x="113798" y="223152"/>
                  </a:cubicBezTo>
                  <a:cubicBezTo>
                    <a:pt x="113757" y="223193"/>
                    <a:pt x="113716" y="223213"/>
                    <a:pt x="113675" y="223275"/>
                  </a:cubicBezTo>
                  <a:cubicBezTo>
                    <a:pt x="113573" y="223398"/>
                    <a:pt x="113491" y="223541"/>
                    <a:pt x="113389" y="223664"/>
                  </a:cubicBezTo>
                  <a:cubicBezTo>
                    <a:pt x="113225" y="223869"/>
                    <a:pt x="113040" y="224094"/>
                    <a:pt x="112897" y="224320"/>
                  </a:cubicBezTo>
                  <a:cubicBezTo>
                    <a:pt x="112774" y="224524"/>
                    <a:pt x="112671" y="224729"/>
                    <a:pt x="112569" y="224934"/>
                  </a:cubicBezTo>
                  <a:cubicBezTo>
                    <a:pt x="112446" y="225160"/>
                    <a:pt x="112344" y="225385"/>
                    <a:pt x="112262" y="225610"/>
                  </a:cubicBezTo>
                  <a:cubicBezTo>
                    <a:pt x="112180" y="225836"/>
                    <a:pt x="112098" y="226081"/>
                    <a:pt x="112036" y="226327"/>
                  </a:cubicBezTo>
                  <a:cubicBezTo>
                    <a:pt x="111975" y="226553"/>
                    <a:pt x="111913" y="226778"/>
                    <a:pt x="111872" y="227003"/>
                  </a:cubicBezTo>
                  <a:cubicBezTo>
                    <a:pt x="111832" y="227270"/>
                    <a:pt x="111811" y="227536"/>
                    <a:pt x="111791" y="227823"/>
                  </a:cubicBezTo>
                  <a:cubicBezTo>
                    <a:pt x="111791" y="227987"/>
                    <a:pt x="111750" y="228151"/>
                    <a:pt x="111750" y="228315"/>
                  </a:cubicBezTo>
                  <a:lnTo>
                    <a:pt x="111750" y="338126"/>
                  </a:lnTo>
                  <a:lnTo>
                    <a:pt x="45166" y="338126"/>
                  </a:lnTo>
                  <a:lnTo>
                    <a:pt x="45166" y="183079"/>
                  </a:lnTo>
                  <a:cubicBezTo>
                    <a:pt x="45166" y="178940"/>
                    <a:pt x="41806" y="175580"/>
                    <a:pt x="37668" y="175580"/>
                  </a:cubicBezTo>
                  <a:lnTo>
                    <a:pt x="17467" y="175580"/>
                  </a:lnTo>
                  <a:close/>
                </a:path>
              </a:pathLst>
            </a:custGeom>
            <a:grpFill/>
            <a:ln w="2047" cap="flat">
              <a:noFill/>
              <a:prstDash val="solid"/>
              <a:miter/>
            </a:ln>
          </p:spPr>
          <p:txBody>
            <a:bodyPr rtlCol="0" anchor="ctr"/>
            <a:lstStyle/>
            <a:p>
              <a:endParaRPr lang="en-ID" dirty="0"/>
            </a:p>
          </p:txBody>
        </p:sp>
        <p:sp>
          <p:nvSpPr>
            <p:cNvPr id="4099" name="Freeform: Shape 4098">
              <a:extLst>
                <a:ext uri="{FF2B5EF4-FFF2-40B4-BE49-F238E27FC236}">
                  <a16:creationId xmlns:a16="http://schemas.microsoft.com/office/drawing/2014/main" id="{296D6249-D3CB-28BF-2D09-A4D4FCE703D0}"/>
                </a:ext>
              </a:extLst>
            </p:cNvPr>
            <p:cNvSpPr/>
            <p:nvPr/>
          </p:nvSpPr>
          <p:spPr>
            <a:xfrm>
              <a:off x="1611537" y="4966721"/>
              <a:ext cx="432185" cy="221277"/>
            </a:xfrm>
            <a:custGeom>
              <a:avLst/>
              <a:gdLst>
                <a:gd name="connsiteX0" fmla="*/ 5406 w 432185"/>
                <a:gd name="connsiteY0" fmla="*/ 220980 h 221277"/>
                <a:gd name="connsiteX1" fmla="*/ 14687 w 432185"/>
                <a:gd name="connsiteY1" fmla="*/ 215879 h 221277"/>
                <a:gd name="connsiteX2" fmla="*/ 55456 w 432185"/>
                <a:gd name="connsiteY2" fmla="*/ 76054 h 221277"/>
                <a:gd name="connsiteX3" fmla="*/ 216096 w 432185"/>
                <a:gd name="connsiteY3" fmla="*/ 15493 h 221277"/>
                <a:gd name="connsiteX4" fmla="*/ 376716 w 432185"/>
                <a:gd name="connsiteY4" fmla="*/ 76054 h 221277"/>
                <a:gd name="connsiteX5" fmla="*/ 417486 w 432185"/>
                <a:gd name="connsiteY5" fmla="*/ 215879 h 221277"/>
                <a:gd name="connsiteX6" fmla="*/ 424677 w 432185"/>
                <a:gd name="connsiteY6" fmla="*/ 221267 h 221277"/>
                <a:gd name="connsiteX7" fmla="*/ 426787 w 432185"/>
                <a:gd name="connsiteY7" fmla="*/ 220960 h 221277"/>
                <a:gd name="connsiteX8" fmla="*/ 431888 w 432185"/>
                <a:gd name="connsiteY8" fmla="*/ 211679 h 221277"/>
                <a:gd name="connsiteX9" fmla="*/ 390074 w 432185"/>
                <a:gd name="connsiteY9" fmla="*/ 68268 h 221277"/>
                <a:gd name="connsiteX10" fmla="*/ 385526 w 432185"/>
                <a:gd name="connsiteY10" fmla="*/ 63352 h 221277"/>
                <a:gd name="connsiteX11" fmla="*/ 218739 w 432185"/>
                <a:gd name="connsiteY11" fmla="*/ 476 h 221277"/>
                <a:gd name="connsiteX12" fmla="*/ 213453 w 432185"/>
                <a:gd name="connsiteY12" fmla="*/ 476 h 221277"/>
                <a:gd name="connsiteX13" fmla="*/ 46667 w 432185"/>
                <a:gd name="connsiteY13" fmla="*/ 63352 h 221277"/>
                <a:gd name="connsiteX14" fmla="*/ 42119 w 432185"/>
                <a:gd name="connsiteY14" fmla="*/ 68268 h 221277"/>
                <a:gd name="connsiteX15" fmla="*/ 305 w 432185"/>
                <a:gd name="connsiteY15" fmla="*/ 211679 h 221277"/>
                <a:gd name="connsiteX16" fmla="*/ 5406 w 432185"/>
                <a:gd name="connsiteY16" fmla="*/ 220960 h 22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185" h="221277">
                  <a:moveTo>
                    <a:pt x="5406" y="220980"/>
                  </a:moveTo>
                  <a:cubicBezTo>
                    <a:pt x="9380" y="222127"/>
                    <a:pt x="13539" y="219853"/>
                    <a:pt x="14687" y="215879"/>
                  </a:cubicBezTo>
                  <a:lnTo>
                    <a:pt x="55456" y="76054"/>
                  </a:lnTo>
                  <a:lnTo>
                    <a:pt x="216096" y="15493"/>
                  </a:lnTo>
                  <a:lnTo>
                    <a:pt x="376716" y="76054"/>
                  </a:lnTo>
                  <a:lnTo>
                    <a:pt x="417486" y="215879"/>
                  </a:lnTo>
                  <a:cubicBezTo>
                    <a:pt x="418448" y="219157"/>
                    <a:pt x="421440" y="221267"/>
                    <a:pt x="424677" y="221267"/>
                  </a:cubicBezTo>
                  <a:cubicBezTo>
                    <a:pt x="425373" y="221267"/>
                    <a:pt x="426070" y="221165"/>
                    <a:pt x="426787" y="220960"/>
                  </a:cubicBezTo>
                  <a:cubicBezTo>
                    <a:pt x="430761" y="219792"/>
                    <a:pt x="433035" y="215633"/>
                    <a:pt x="431888" y="211679"/>
                  </a:cubicBezTo>
                  <a:lnTo>
                    <a:pt x="390074" y="68268"/>
                  </a:lnTo>
                  <a:cubicBezTo>
                    <a:pt x="389418" y="66015"/>
                    <a:pt x="387738" y="64192"/>
                    <a:pt x="385526" y="63352"/>
                  </a:cubicBezTo>
                  <a:lnTo>
                    <a:pt x="218739" y="476"/>
                  </a:lnTo>
                  <a:cubicBezTo>
                    <a:pt x="217039" y="-159"/>
                    <a:pt x="215154" y="-159"/>
                    <a:pt x="213453" y="476"/>
                  </a:cubicBezTo>
                  <a:lnTo>
                    <a:pt x="46667" y="63352"/>
                  </a:lnTo>
                  <a:cubicBezTo>
                    <a:pt x="44454" y="64192"/>
                    <a:pt x="42775" y="65994"/>
                    <a:pt x="42119" y="68268"/>
                  </a:cubicBezTo>
                  <a:lnTo>
                    <a:pt x="305" y="211679"/>
                  </a:lnTo>
                  <a:cubicBezTo>
                    <a:pt x="-863" y="215653"/>
                    <a:pt x="1431" y="219812"/>
                    <a:pt x="5406" y="220960"/>
                  </a:cubicBezTo>
                  <a:close/>
                </a:path>
              </a:pathLst>
            </a:custGeom>
            <a:grpFill/>
            <a:ln w="2047" cap="flat">
              <a:noFill/>
              <a:prstDash val="solid"/>
              <a:miter/>
            </a:ln>
          </p:spPr>
          <p:txBody>
            <a:bodyPr rtlCol="0" anchor="ctr"/>
            <a:lstStyle/>
            <a:p>
              <a:endParaRPr lang="en-ID"/>
            </a:p>
          </p:txBody>
        </p:sp>
        <p:sp>
          <p:nvSpPr>
            <p:cNvPr id="4100" name="Freeform: Shape 4099">
              <a:extLst>
                <a:ext uri="{FF2B5EF4-FFF2-40B4-BE49-F238E27FC236}">
                  <a16:creationId xmlns:a16="http://schemas.microsoft.com/office/drawing/2014/main" id="{C3728306-8BF5-25AA-BB2F-95B50AAFF1B1}"/>
                </a:ext>
              </a:extLst>
            </p:cNvPr>
            <p:cNvSpPr/>
            <p:nvPr/>
          </p:nvSpPr>
          <p:spPr>
            <a:xfrm>
              <a:off x="1790797" y="5042007"/>
              <a:ext cx="73671" cy="70691"/>
            </a:xfrm>
            <a:custGeom>
              <a:avLst/>
              <a:gdLst>
                <a:gd name="connsiteX0" fmla="*/ 7498 w 73671"/>
                <a:gd name="connsiteY0" fmla="*/ 70691 h 70691"/>
                <a:gd name="connsiteX1" fmla="*/ 66174 w 73671"/>
                <a:gd name="connsiteY1" fmla="*/ 70691 h 70691"/>
                <a:gd name="connsiteX2" fmla="*/ 73672 w 73671"/>
                <a:gd name="connsiteY2" fmla="*/ 63193 h 70691"/>
                <a:gd name="connsiteX3" fmla="*/ 73672 w 73671"/>
                <a:gd name="connsiteY3" fmla="*/ 19862 h 70691"/>
                <a:gd name="connsiteX4" fmla="*/ 69083 w 73671"/>
                <a:gd name="connsiteY4" fmla="*/ 12958 h 70691"/>
                <a:gd name="connsiteX5" fmla="*/ 39745 w 73671"/>
                <a:gd name="connsiteY5" fmla="*/ 584 h 70691"/>
                <a:gd name="connsiteX6" fmla="*/ 33927 w 73671"/>
                <a:gd name="connsiteY6" fmla="*/ 584 h 70691"/>
                <a:gd name="connsiteX7" fmla="*/ 4589 w 73671"/>
                <a:gd name="connsiteY7" fmla="*/ 12958 h 70691"/>
                <a:gd name="connsiteX8" fmla="*/ 0 w 73671"/>
                <a:gd name="connsiteY8" fmla="*/ 19862 h 70691"/>
                <a:gd name="connsiteX9" fmla="*/ 0 w 73671"/>
                <a:gd name="connsiteY9" fmla="*/ 63193 h 70691"/>
                <a:gd name="connsiteX10" fmla="*/ 7498 w 73671"/>
                <a:gd name="connsiteY10" fmla="*/ 70691 h 70691"/>
                <a:gd name="connsiteX11" fmla="*/ 14997 w 73671"/>
                <a:gd name="connsiteY11" fmla="*/ 24841 h 70691"/>
                <a:gd name="connsiteX12" fmla="*/ 36836 w 73671"/>
                <a:gd name="connsiteY12" fmla="*/ 15621 h 70691"/>
                <a:gd name="connsiteX13" fmla="*/ 58675 w 73671"/>
                <a:gd name="connsiteY13" fmla="*/ 24841 h 70691"/>
                <a:gd name="connsiteX14" fmla="*/ 58675 w 73671"/>
                <a:gd name="connsiteY14" fmla="*/ 55694 h 70691"/>
                <a:gd name="connsiteX15" fmla="*/ 14976 w 73671"/>
                <a:gd name="connsiteY15" fmla="*/ 55694 h 70691"/>
                <a:gd name="connsiteX16" fmla="*/ 14976 w 73671"/>
                <a:gd name="connsiteY16" fmla="*/ 24841 h 7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671" h="70691">
                  <a:moveTo>
                    <a:pt x="7498" y="70691"/>
                  </a:moveTo>
                  <a:lnTo>
                    <a:pt x="66174" y="70691"/>
                  </a:lnTo>
                  <a:cubicBezTo>
                    <a:pt x="70312" y="70691"/>
                    <a:pt x="73672" y="67331"/>
                    <a:pt x="73672" y="63193"/>
                  </a:cubicBezTo>
                  <a:lnTo>
                    <a:pt x="73672" y="19862"/>
                  </a:lnTo>
                  <a:cubicBezTo>
                    <a:pt x="73672" y="16851"/>
                    <a:pt x="71869" y="14126"/>
                    <a:pt x="69083" y="12958"/>
                  </a:cubicBezTo>
                  <a:lnTo>
                    <a:pt x="39745" y="584"/>
                  </a:lnTo>
                  <a:cubicBezTo>
                    <a:pt x="37881" y="-195"/>
                    <a:pt x="35791" y="-195"/>
                    <a:pt x="33927" y="584"/>
                  </a:cubicBezTo>
                  <a:lnTo>
                    <a:pt x="4589" y="12958"/>
                  </a:lnTo>
                  <a:cubicBezTo>
                    <a:pt x="1823" y="14126"/>
                    <a:pt x="0" y="16851"/>
                    <a:pt x="0" y="19862"/>
                  </a:cubicBezTo>
                  <a:lnTo>
                    <a:pt x="0" y="63193"/>
                  </a:lnTo>
                  <a:cubicBezTo>
                    <a:pt x="0" y="67331"/>
                    <a:pt x="3360" y="70691"/>
                    <a:pt x="7498" y="70691"/>
                  </a:cubicBezTo>
                  <a:close/>
                  <a:moveTo>
                    <a:pt x="14997" y="24841"/>
                  </a:moveTo>
                  <a:lnTo>
                    <a:pt x="36836" y="15621"/>
                  </a:lnTo>
                  <a:lnTo>
                    <a:pt x="58675" y="24841"/>
                  </a:lnTo>
                  <a:lnTo>
                    <a:pt x="58675" y="55694"/>
                  </a:lnTo>
                  <a:lnTo>
                    <a:pt x="14976" y="55694"/>
                  </a:lnTo>
                  <a:lnTo>
                    <a:pt x="14976" y="24841"/>
                  </a:lnTo>
                  <a:close/>
                </a:path>
              </a:pathLst>
            </a:custGeom>
            <a:grpFill/>
            <a:ln w="2047" cap="flat">
              <a:noFill/>
              <a:prstDash val="solid"/>
              <a:miter/>
            </a:ln>
          </p:spPr>
          <p:txBody>
            <a:bodyPr rtlCol="0" anchor="ctr"/>
            <a:lstStyle/>
            <a:p>
              <a:endParaRPr lang="en-ID"/>
            </a:p>
          </p:txBody>
        </p:sp>
      </p:grpSp>
      <p:pic>
        <p:nvPicPr>
          <p:cNvPr id="13" name="Picture Placeholder 1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348" r="13348"/>
          <a:stretch>
            <a:fillRect/>
          </a:stretch>
        </p:blipFill>
        <p:spPr>
          <a:xfrm>
            <a:off x="625262" y="989684"/>
            <a:ext cx="5268350" cy="5268350"/>
          </a:xfrm>
        </p:spPr>
      </p:pic>
    </p:spTree>
    <p:extLst>
      <p:ext uri="{BB962C8B-B14F-4D97-AF65-F5344CB8AC3E}">
        <p14:creationId xmlns:p14="http://schemas.microsoft.com/office/powerpoint/2010/main" val="9609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8EDB5B7-8561-6178-8BA0-CF7B8F25E44C}"/>
              </a:ext>
            </a:extLst>
          </p:cNvPr>
          <p:cNvSpPr txBox="1"/>
          <p:nvPr/>
        </p:nvSpPr>
        <p:spPr>
          <a:xfrm>
            <a:off x="3812010" y="1328757"/>
            <a:ext cx="4586123" cy="830997"/>
          </a:xfrm>
          <a:prstGeom prst="rect">
            <a:avLst/>
          </a:prstGeom>
          <a:noFill/>
        </p:spPr>
        <p:txBody>
          <a:bodyPr wrap="square" rtlCol="0">
            <a:spAutoFit/>
          </a:bodyPr>
          <a:lstStyle/>
          <a:p>
            <a:pPr algn="ctr"/>
            <a:r>
              <a:rPr lang="en-ID" sz="4800" b="1" dirty="0" smtClean="0">
                <a:solidFill>
                  <a:schemeClr val="bg1"/>
                </a:solidFill>
                <a:latin typeface="+mj-lt"/>
              </a:rPr>
              <a:t>USE CASES </a:t>
            </a:r>
            <a:endParaRPr lang="en-ID" sz="4800" b="1" dirty="0">
              <a:solidFill>
                <a:schemeClr val="bg1"/>
              </a:solidFill>
              <a:latin typeface="+mj-lt"/>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951" y="885755"/>
            <a:ext cx="8009623" cy="5151789"/>
          </a:xfrm>
          <a:prstGeom prst="rect">
            <a:avLst/>
          </a:prstGeom>
        </p:spPr>
      </p:pic>
    </p:spTree>
    <p:extLst>
      <p:ext uri="{BB962C8B-B14F-4D97-AF65-F5344CB8AC3E}">
        <p14:creationId xmlns:p14="http://schemas.microsoft.com/office/powerpoint/2010/main" val="1309865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037" y="1313264"/>
            <a:ext cx="7674405" cy="5075010"/>
          </a:xfrm>
          <a:prstGeom prst="rect">
            <a:avLst/>
          </a:prstGeom>
        </p:spPr>
      </p:pic>
    </p:spTree>
    <p:extLst>
      <p:ext uri="{BB962C8B-B14F-4D97-AF65-F5344CB8AC3E}">
        <p14:creationId xmlns:p14="http://schemas.microsoft.com/office/powerpoint/2010/main" val="252651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169" y="1164896"/>
            <a:ext cx="7709993" cy="5246228"/>
          </a:xfrm>
          <a:prstGeom prst="rect">
            <a:avLst/>
          </a:prstGeom>
        </p:spPr>
      </p:pic>
    </p:spTree>
    <p:extLst>
      <p:ext uri="{BB962C8B-B14F-4D97-AF65-F5344CB8AC3E}">
        <p14:creationId xmlns:p14="http://schemas.microsoft.com/office/powerpoint/2010/main" val="118740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37" y="890233"/>
            <a:ext cx="7822200" cy="5273106"/>
          </a:xfrm>
          <a:prstGeom prst="rect">
            <a:avLst/>
          </a:prstGeom>
        </p:spPr>
      </p:pic>
    </p:spTree>
    <p:extLst>
      <p:ext uri="{BB962C8B-B14F-4D97-AF65-F5344CB8AC3E}">
        <p14:creationId xmlns:p14="http://schemas.microsoft.com/office/powerpoint/2010/main" val="279213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12" y="612169"/>
            <a:ext cx="7914118" cy="5826029"/>
          </a:xfrm>
          <a:prstGeom prst="rect">
            <a:avLst/>
          </a:prstGeom>
        </p:spPr>
      </p:pic>
    </p:spTree>
    <p:extLst>
      <p:ext uri="{BB962C8B-B14F-4D97-AF65-F5344CB8AC3E}">
        <p14:creationId xmlns:p14="http://schemas.microsoft.com/office/powerpoint/2010/main" val="85688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64" y="881561"/>
            <a:ext cx="7853251" cy="5434909"/>
          </a:xfrm>
          <a:prstGeom prst="rect">
            <a:avLst/>
          </a:prstGeom>
        </p:spPr>
      </p:pic>
    </p:spTree>
    <p:extLst>
      <p:ext uri="{BB962C8B-B14F-4D97-AF65-F5344CB8AC3E}">
        <p14:creationId xmlns:p14="http://schemas.microsoft.com/office/powerpoint/2010/main" val="2928931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67" y="999767"/>
            <a:ext cx="7810382" cy="5639405"/>
          </a:xfrm>
          <a:prstGeom prst="rect">
            <a:avLst/>
          </a:prstGeom>
        </p:spPr>
      </p:pic>
    </p:spTree>
    <p:extLst>
      <p:ext uri="{BB962C8B-B14F-4D97-AF65-F5344CB8AC3E}">
        <p14:creationId xmlns:p14="http://schemas.microsoft.com/office/powerpoint/2010/main" val="443254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049" y="882089"/>
            <a:ext cx="7274025" cy="4980092"/>
          </a:xfrm>
          <a:prstGeom prst="rect">
            <a:avLst/>
          </a:prstGeom>
        </p:spPr>
      </p:pic>
    </p:spTree>
    <p:extLst>
      <p:ext uri="{BB962C8B-B14F-4D97-AF65-F5344CB8AC3E}">
        <p14:creationId xmlns:p14="http://schemas.microsoft.com/office/powerpoint/2010/main" val="353063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94" y="899559"/>
            <a:ext cx="7685121" cy="5548962"/>
          </a:xfrm>
          <a:prstGeom prst="rect">
            <a:avLst/>
          </a:prstGeom>
        </p:spPr>
      </p:pic>
    </p:spTree>
    <p:extLst>
      <p:ext uri="{BB962C8B-B14F-4D97-AF65-F5344CB8AC3E}">
        <p14:creationId xmlns:p14="http://schemas.microsoft.com/office/powerpoint/2010/main" val="46452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68433D-CA9E-7A69-02AD-75597F6CF6AD}"/>
              </a:ext>
            </a:extLst>
          </p:cNvPr>
          <p:cNvSpPr txBox="1"/>
          <p:nvPr/>
        </p:nvSpPr>
        <p:spPr>
          <a:xfrm>
            <a:off x="288783" y="922393"/>
            <a:ext cx="9947651" cy="707886"/>
          </a:xfrm>
          <a:prstGeom prst="rect">
            <a:avLst/>
          </a:prstGeom>
          <a:noFill/>
        </p:spPr>
        <p:txBody>
          <a:bodyPr wrap="square" rtlCol="0">
            <a:spAutoFit/>
          </a:bodyPr>
          <a:lstStyle/>
          <a:p>
            <a:pPr algn="ctr"/>
            <a:r>
              <a:rPr lang="en-ID" sz="4000" b="1" dirty="0" smtClean="0">
                <a:solidFill>
                  <a:schemeClr val="accent2">
                    <a:lumMod val="75000"/>
                  </a:schemeClr>
                </a:solidFill>
                <a:latin typeface="+mj-lt"/>
              </a:rPr>
              <a:t>Our Team</a:t>
            </a:r>
            <a:endParaRPr lang="en-ID" sz="4000" b="1" dirty="0">
              <a:solidFill>
                <a:schemeClr val="accent2">
                  <a:lumMod val="75000"/>
                </a:schemeClr>
              </a:solidFill>
              <a:latin typeface="+mj-lt"/>
            </a:endParaRPr>
          </a:p>
        </p:txBody>
      </p:sp>
      <p:grpSp>
        <p:nvGrpSpPr>
          <p:cNvPr id="8" name="Group 7">
            <a:extLst>
              <a:ext uri="{FF2B5EF4-FFF2-40B4-BE49-F238E27FC236}">
                <a16:creationId xmlns:a16="http://schemas.microsoft.com/office/drawing/2014/main" id="{6D9EA75A-6E9B-25E4-6FA8-D4961458C3BD}"/>
              </a:ext>
            </a:extLst>
          </p:cNvPr>
          <p:cNvGrpSpPr/>
          <p:nvPr/>
        </p:nvGrpSpPr>
        <p:grpSpPr>
          <a:xfrm>
            <a:off x="667830" y="3037357"/>
            <a:ext cx="2292335" cy="2437983"/>
            <a:chOff x="1721282" y="3232472"/>
            <a:chExt cx="2292335" cy="2437983"/>
          </a:xfrm>
        </p:grpSpPr>
        <p:sp>
          <p:nvSpPr>
            <p:cNvPr id="9" name="Rectangle: Rounded Corners 8">
              <a:extLst>
                <a:ext uri="{FF2B5EF4-FFF2-40B4-BE49-F238E27FC236}">
                  <a16:creationId xmlns:a16="http://schemas.microsoft.com/office/drawing/2014/main" id="{A80FDB9B-A021-1445-B2A9-87668C393131}"/>
                </a:ext>
              </a:extLst>
            </p:cNvPr>
            <p:cNvSpPr/>
            <p:nvPr/>
          </p:nvSpPr>
          <p:spPr>
            <a:xfrm>
              <a:off x="1727610" y="3232472"/>
              <a:ext cx="2101337" cy="756027"/>
            </a:xfrm>
            <a:prstGeom prst="roundRect">
              <a:avLst>
                <a:gd name="adj" fmla="val 12257"/>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b="1" dirty="0" smtClean="0">
                  <a:latin typeface="+mj-lt"/>
                </a:rPr>
                <a:t>Sohaib Afzal</a:t>
              </a:r>
              <a:endParaRPr lang="en-US" sz="1600" b="1" dirty="0">
                <a:solidFill>
                  <a:schemeClr val="lt1"/>
                </a:solidFill>
                <a:latin typeface="+mj-lt"/>
              </a:endParaRPr>
            </a:p>
          </p:txBody>
        </p:sp>
        <p:sp>
          <p:nvSpPr>
            <p:cNvPr id="12" name="TextBox 11">
              <a:extLst>
                <a:ext uri="{FF2B5EF4-FFF2-40B4-BE49-F238E27FC236}">
                  <a16:creationId xmlns:a16="http://schemas.microsoft.com/office/drawing/2014/main" id="{28C845EE-DA33-F6EC-33FF-3E56DB6BF2EB}"/>
                </a:ext>
              </a:extLst>
            </p:cNvPr>
            <p:cNvSpPr txBox="1"/>
            <p:nvPr/>
          </p:nvSpPr>
          <p:spPr>
            <a:xfrm>
              <a:off x="1721282" y="5358318"/>
              <a:ext cx="2292335" cy="31213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cs typeface="Segoe UI" panose="020B0502040204020203" pitchFamily="34" charset="0"/>
                </a:defRPr>
              </a:lvl1pPr>
            </a:lstStyle>
            <a:p>
              <a:pPr algn="ctr"/>
              <a:endParaRPr lang="en-US" dirty="0">
                <a:solidFill>
                  <a:schemeClr val="bg1"/>
                </a:solidFill>
              </a:endParaRPr>
            </a:p>
          </p:txBody>
        </p:sp>
      </p:grpSp>
      <p:grpSp>
        <p:nvGrpSpPr>
          <p:cNvPr id="23" name="Group 22">
            <a:extLst>
              <a:ext uri="{FF2B5EF4-FFF2-40B4-BE49-F238E27FC236}">
                <a16:creationId xmlns:a16="http://schemas.microsoft.com/office/drawing/2014/main" id="{223A80CB-A766-B93C-BCD9-18708A43ADC1}"/>
              </a:ext>
            </a:extLst>
          </p:cNvPr>
          <p:cNvGrpSpPr/>
          <p:nvPr/>
        </p:nvGrpSpPr>
        <p:grpSpPr>
          <a:xfrm>
            <a:off x="4294274" y="3037357"/>
            <a:ext cx="2292335" cy="756027"/>
            <a:chOff x="1721282" y="4992913"/>
            <a:chExt cx="2292335" cy="756027"/>
          </a:xfrm>
        </p:grpSpPr>
        <p:sp>
          <p:nvSpPr>
            <p:cNvPr id="24" name="Rectangle: Rounded Corners 23">
              <a:extLst>
                <a:ext uri="{FF2B5EF4-FFF2-40B4-BE49-F238E27FC236}">
                  <a16:creationId xmlns:a16="http://schemas.microsoft.com/office/drawing/2014/main" id="{D3038B6C-D4FE-3AB4-2DA6-C443F286DCC5}"/>
                </a:ext>
              </a:extLst>
            </p:cNvPr>
            <p:cNvSpPr/>
            <p:nvPr/>
          </p:nvSpPr>
          <p:spPr>
            <a:xfrm>
              <a:off x="1816781" y="4992913"/>
              <a:ext cx="2101337" cy="756027"/>
            </a:xfrm>
            <a:prstGeom prst="roundRect">
              <a:avLst>
                <a:gd name="adj" fmla="val 10998"/>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dirty="0">
                <a:solidFill>
                  <a:schemeClr val="lt1"/>
                </a:solidFill>
                <a:latin typeface="+mj-lt"/>
              </a:endParaRPr>
            </a:p>
          </p:txBody>
        </p:sp>
        <p:grpSp>
          <p:nvGrpSpPr>
            <p:cNvPr id="25" name="Group 24">
              <a:extLst>
                <a:ext uri="{FF2B5EF4-FFF2-40B4-BE49-F238E27FC236}">
                  <a16:creationId xmlns:a16="http://schemas.microsoft.com/office/drawing/2014/main" id="{F081D192-079E-CF33-B1F0-8436B3DA3747}"/>
                </a:ext>
              </a:extLst>
            </p:cNvPr>
            <p:cNvGrpSpPr/>
            <p:nvPr/>
          </p:nvGrpSpPr>
          <p:grpSpPr>
            <a:xfrm>
              <a:off x="1721282" y="5070283"/>
              <a:ext cx="2292335" cy="600175"/>
              <a:chOff x="1721282" y="4994709"/>
              <a:chExt cx="2292335" cy="684566"/>
            </a:xfrm>
          </p:grpSpPr>
          <p:sp>
            <p:nvSpPr>
              <p:cNvPr id="26" name="TextBox 25">
                <a:extLst>
                  <a:ext uri="{FF2B5EF4-FFF2-40B4-BE49-F238E27FC236}">
                    <a16:creationId xmlns:a16="http://schemas.microsoft.com/office/drawing/2014/main" id="{263E7289-4BD8-8AD1-B885-3FDB67FD6636}"/>
                  </a:ext>
                </a:extLst>
              </p:cNvPr>
              <p:cNvSpPr txBox="1"/>
              <p:nvPr/>
            </p:nvSpPr>
            <p:spPr>
              <a:xfrm>
                <a:off x="1721282" y="4994709"/>
                <a:ext cx="2292335" cy="421264"/>
              </a:xfrm>
              <a:prstGeom prst="rect">
                <a:avLst/>
              </a:prstGeom>
              <a:noFill/>
            </p:spPr>
            <p:txBody>
              <a:bodyPr wrap="square" rtlCol="0">
                <a:spAutoFit/>
              </a:bodyPr>
              <a:lstStyle>
                <a:defPPr>
                  <a:defRPr lang="en-US"/>
                </a:defPPr>
                <a:lvl1pPr>
                  <a:spcBef>
                    <a:spcPts val="1200"/>
                  </a:spcBef>
                  <a:defRPr>
                    <a:solidFill>
                      <a:schemeClr val="tx1">
                        <a:lumMod val="75000"/>
                        <a:lumOff val="25000"/>
                      </a:schemeClr>
                    </a:solidFill>
                    <a:latin typeface="+mj-lt"/>
                  </a:defRPr>
                </a:lvl1pPr>
              </a:lstStyle>
              <a:p>
                <a:pPr algn="ctr"/>
                <a:r>
                  <a:rPr lang="en-US" b="1" dirty="0" smtClean="0">
                    <a:solidFill>
                      <a:schemeClr val="bg1"/>
                    </a:solidFill>
                  </a:rPr>
                  <a:t>Ch Mushabber </a:t>
                </a:r>
                <a:endParaRPr lang="en-US" b="1" dirty="0">
                  <a:solidFill>
                    <a:schemeClr val="bg1"/>
                  </a:solidFill>
                </a:endParaRPr>
              </a:p>
            </p:txBody>
          </p:sp>
          <p:sp>
            <p:nvSpPr>
              <p:cNvPr id="27" name="TextBox 26">
                <a:extLst>
                  <a:ext uri="{FF2B5EF4-FFF2-40B4-BE49-F238E27FC236}">
                    <a16:creationId xmlns:a16="http://schemas.microsoft.com/office/drawing/2014/main" id="{7B348E35-BDB3-896D-B583-4CD3094F6830}"/>
                  </a:ext>
                </a:extLst>
              </p:cNvPr>
              <p:cNvSpPr txBox="1"/>
              <p:nvPr/>
            </p:nvSpPr>
            <p:spPr>
              <a:xfrm>
                <a:off x="1721282" y="5323248"/>
                <a:ext cx="2292335" cy="35602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cs typeface="Segoe UI" panose="020B0502040204020203" pitchFamily="34" charset="0"/>
                  </a:defRPr>
                </a:lvl1pPr>
              </a:lstStyle>
              <a:p>
                <a:pPr algn="ctr"/>
                <a:endParaRPr lang="en-US" dirty="0">
                  <a:solidFill>
                    <a:schemeClr val="bg1"/>
                  </a:solidFill>
                </a:endParaRPr>
              </a:p>
            </p:txBody>
          </p:sp>
        </p:grpSp>
      </p:grpSp>
      <p:grpSp>
        <p:nvGrpSpPr>
          <p:cNvPr id="46" name="Group 45">
            <a:extLst>
              <a:ext uri="{FF2B5EF4-FFF2-40B4-BE49-F238E27FC236}">
                <a16:creationId xmlns:a16="http://schemas.microsoft.com/office/drawing/2014/main" id="{1A602A62-E683-248B-B3A6-F14756DF3F5B}"/>
              </a:ext>
            </a:extLst>
          </p:cNvPr>
          <p:cNvGrpSpPr/>
          <p:nvPr/>
        </p:nvGrpSpPr>
        <p:grpSpPr>
          <a:xfrm>
            <a:off x="8418104" y="3024751"/>
            <a:ext cx="2292335" cy="756027"/>
            <a:chOff x="1721282" y="4992913"/>
            <a:chExt cx="2292335" cy="756027"/>
          </a:xfrm>
        </p:grpSpPr>
        <p:sp>
          <p:nvSpPr>
            <p:cNvPr id="47" name="Rectangle: Rounded Corners 46">
              <a:extLst>
                <a:ext uri="{FF2B5EF4-FFF2-40B4-BE49-F238E27FC236}">
                  <a16:creationId xmlns:a16="http://schemas.microsoft.com/office/drawing/2014/main" id="{0432CE7A-884E-E558-37CE-AA8B8B68C177}"/>
                </a:ext>
              </a:extLst>
            </p:cNvPr>
            <p:cNvSpPr/>
            <p:nvPr/>
          </p:nvSpPr>
          <p:spPr>
            <a:xfrm>
              <a:off x="1816781" y="4992913"/>
              <a:ext cx="2101337" cy="756027"/>
            </a:xfrm>
            <a:prstGeom prst="roundRect">
              <a:avLst>
                <a:gd name="adj" fmla="val 10998"/>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dirty="0">
                <a:solidFill>
                  <a:schemeClr val="lt1"/>
                </a:solidFill>
                <a:latin typeface="+mj-lt"/>
              </a:endParaRPr>
            </a:p>
          </p:txBody>
        </p:sp>
        <p:grpSp>
          <p:nvGrpSpPr>
            <p:cNvPr id="48" name="Group 47">
              <a:extLst>
                <a:ext uri="{FF2B5EF4-FFF2-40B4-BE49-F238E27FC236}">
                  <a16:creationId xmlns:a16="http://schemas.microsoft.com/office/drawing/2014/main" id="{5628D097-4B99-C4A3-6A32-D57E71828357}"/>
                </a:ext>
              </a:extLst>
            </p:cNvPr>
            <p:cNvGrpSpPr/>
            <p:nvPr/>
          </p:nvGrpSpPr>
          <p:grpSpPr>
            <a:xfrm>
              <a:off x="1721282" y="5070283"/>
              <a:ext cx="2292335" cy="600175"/>
              <a:chOff x="1721282" y="4994709"/>
              <a:chExt cx="2292335" cy="684566"/>
            </a:xfrm>
          </p:grpSpPr>
          <p:sp>
            <p:nvSpPr>
              <p:cNvPr id="49" name="TextBox 48">
                <a:extLst>
                  <a:ext uri="{FF2B5EF4-FFF2-40B4-BE49-F238E27FC236}">
                    <a16:creationId xmlns:a16="http://schemas.microsoft.com/office/drawing/2014/main" id="{C8D63C5B-CF4F-90B6-F8A4-327C134B7D06}"/>
                  </a:ext>
                </a:extLst>
              </p:cNvPr>
              <p:cNvSpPr txBox="1"/>
              <p:nvPr/>
            </p:nvSpPr>
            <p:spPr>
              <a:xfrm>
                <a:off x="1721282" y="4994709"/>
                <a:ext cx="2292335" cy="421264"/>
              </a:xfrm>
              <a:prstGeom prst="rect">
                <a:avLst/>
              </a:prstGeom>
              <a:noFill/>
            </p:spPr>
            <p:txBody>
              <a:bodyPr wrap="square" rtlCol="0">
                <a:spAutoFit/>
              </a:bodyPr>
              <a:lstStyle>
                <a:defPPr>
                  <a:defRPr lang="en-US"/>
                </a:defPPr>
                <a:lvl1pPr>
                  <a:spcBef>
                    <a:spcPts val="1200"/>
                  </a:spcBef>
                  <a:defRPr>
                    <a:solidFill>
                      <a:schemeClr val="tx1">
                        <a:lumMod val="75000"/>
                        <a:lumOff val="25000"/>
                      </a:schemeClr>
                    </a:solidFill>
                    <a:latin typeface="+mj-lt"/>
                  </a:defRPr>
                </a:lvl1pPr>
              </a:lstStyle>
              <a:p>
                <a:pPr algn="ctr"/>
                <a:r>
                  <a:rPr lang="en-US" b="1" dirty="0" smtClean="0">
                    <a:solidFill>
                      <a:schemeClr val="bg1"/>
                    </a:solidFill>
                  </a:rPr>
                  <a:t>Laiba Ashfaq</a:t>
                </a:r>
                <a:endParaRPr lang="en-US" b="1" dirty="0">
                  <a:solidFill>
                    <a:schemeClr val="bg1"/>
                  </a:solidFill>
                </a:endParaRPr>
              </a:p>
            </p:txBody>
          </p:sp>
          <p:sp>
            <p:nvSpPr>
              <p:cNvPr id="50" name="TextBox 49">
                <a:extLst>
                  <a:ext uri="{FF2B5EF4-FFF2-40B4-BE49-F238E27FC236}">
                    <a16:creationId xmlns:a16="http://schemas.microsoft.com/office/drawing/2014/main" id="{02F9A6E0-D848-D1DB-AE61-FADDCB189C96}"/>
                  </a:ext>
                </a:extLst>
              </p:cNvPr>
              <p:cNvSpPr txBox="1"/>
              <p:nvPr/>
            </p:nvSpPr>
            <p:spPr>
              <a:xfrm>
                <a:off x="1721282" y="5323248"/>
                <a:ext cx="2292335" cy="35602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cs typeface="Segoe UI" panose="020B0502040204020203" pitchFamily="34" charset="0"/>
                  </a:defRPr>
                </a:lvl1pPr>
              </a:lstStyle>
              <a:p>
                <a:pPr algn="ctr"/>
                <a:endParaRPr lang="en-US" dirty="0">
                  <a:solidFill>
                    <a:schemeClr val="bg1"/>
                  </a:solidFill>
                </a:endParaRPr>
              </a:p>
            </p:txBody>
          </p:sp>
        </p:grpSp>
      </p:grpSp>
      <p:sp>
        <p:nvSpPr>
          <p:cNvPr id="55" name="TextBox 54">
            <a:extLst>
              <a:ext uri="{FF2B5EF4-FFF2-40B4-BE49-F238E27FC236}">
                <a16:creationId xmlns:a16="http://schemas.microsoft.com/office/drawing/2014/main" id="{46EF74D9-530D-7FBC-6DFF-C49862A0A6DB}"/>
              </a:ext>
            </a:extLst>
          </p:cNvPr>
          <p:cNvSpPr txBox="1"/>
          <p:nvPr/>
        </p:nvSpPr>
        <p:spPr>
          <a:xfrm>
            <a:off x="8418105" y="4806546"/>
            <a:ext cx="2292335" cy="312137"/>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cs typeface="Segoe UI" panose="020B0502040204020203" pitchFamily="34" charset="0"/>
              </a:defRPr>
            </a:lvl1pPr>
          </a:lstStyle>
          <a:p>
            <a:pPr algn="ctr"/>
            <a:r>
              <a:rPr lang="en-US" dirty="0" smtClean="0">
                <a:solidFill>
                  <a:schemeClr val="bg1"/>
                </a:solidFill>
              </a:rPr>
              <a:t>Frmer</a:t>
            </a:r>
            <a:endParaRPr lang="en-US" dirty="0">
              <a:solidFill>
                <a:schemeClr val="bg1"/>
              </a:solidFill>
            </a:endParaRPr>
          </a:p>
        </p:txBody>
      </p:sp>
      <p:cxnSp>
        <p:nvCxnSpPr>
          <p:cNvPr id="16" name="Straight Connector 15"/>
          <p:cNvCxnSpPr/>
          <p:nvPr/>
        </p:nvCxnSpPr>
        <p:spPr>
          <a:xfrm flipV="1">
            <a:off x="5262608" y="1745673"/>
            <a:ext cx="0" cy="1279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0"/>
          </p:cNvCxnSpPr>
          <p:nvPr/>
        </p:nvCxnSpPr>
        <p:spPr>
          <a:xfrm flipH="1" flipV="1">
            <a:off x="1724826" y="2770909"/>
            <a:ext cx="1" cy="266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7" idx="0"/>
          </p:cNvCxnSpPr>
          <p:nvPr/>
        </p:nvCxnSpPr>
        <p:spPr>
          <a:xfrm flipH="1" flipV="1">
            <a:off x="9564271" y="2770909"/>
            <a:ext cx="1"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724826" y="2770909"/>
            <a:ext cx="78394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27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56" y="922139"/>
            <a:ext cx="7368444" cy="5250934"/>
          </a:xfrm>
          <a:prstGeom prst="rect">
            <a:avLst/>
          </a:prstGeom>
        </p:spPr>
      </p:pic>
    </p:spTree>
    <p:extLst>
      <p:ext uri="{BB962C8B-B14F-4D97-AF65-F5344CB8AC3E}">
        <p14:creationId xmlns:p14="http://schemas.microsoft.com/office/powerpoint/2010/main" val="275226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57" y="894268"/>
            <a:ext cx="7401787" cy="5444993"/>
          </a:xfrm>
          <a:prstGeom prst="rect">
            <a:avLst/>
          </a:prstGeom>
        </p:spPr>
      </p:pic>
    </p:spTree>
    <p:extLst>
      <p:ext uri="{BB962C8B-B14F-4D97-AF65-F5344CB8AC3E}">
        <p14:creationId xmlns:p14="http://schemas.microsoft.com/office/powerpoint/2010/main" val="714072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63" y="865508"/>
            <a:ext cx="7519993" cy="5454199"/>
          </a:xfrm>
          <a:prstGeom prst="rect">
            <a:avLst/>
          </a:prstGeom>
        </p:spPr>
      </p:pic>
    </p:spTree>
    <p:extLst>
      <p:ext uri="{BB962C8B-B14F-4D97-AF65-F5344CB8AC3E}">
        <p14:creationId xmlns:p14="http://schemas.microsoft.com/office/powerpoint/2010/main" val="177477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55" y="819112"/>
            <a:ext cx="7835434" cy="5773479"/>
          </a:xfrm>
          <a:prstGeom prst="rect">
            <a:avLst/>
          </a:prstGeom>
        </p:spPr>
      </p:pic>
    </p:spTree>
    <p:extLst>
      <p:ext uri="{BB962C8B-B14F-4D97-AF65-F5344CB8AC3E}">
        <p14:creationId xmlns:p14="http://schemas.microsoft.com/office/powerpoint/2010/main" val="77415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60" y="847692"/>
            <a:ext cx="7461418" cy="5397622"/>
          </a:xfrm>
          <a:prstGeom prst="rect">
            <a:avLst/>
          </a:prstGeom>
        </p:spPr>
      </p:pic>
    </p:spTree>
    <p:extLst>
      <p:ext uri="{BB962C8B-B14F-4D97-AF65-F5344CB8AC3E}">
        <p14:creationId xmlns:p14="http://schemas.microsoft.com/office/powerpoint/2010/main" val="3348816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36" y="924084"/>
            <a:ext cx="7608729" cy="5548290"/>
          </a:xfrm>
          <a:prstGeom prst="rect">
            <a:avLst/>
          </a:prstGeom>
        </p:spPr>
      </p:pic>
    </p:spTree>
    <p:extLst>
      <p:ext uri="{BB962C8B-B14F-4D97-AF65-F5344CB8AC3E}">
        <p14:creationId xmlns:p14="http://schemas.microsoft.com/office/powerpoint/2010/main" val="17564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210" y="147552"/>
            <a:ext cx="6652776" cy="461665"/>
          </a:xfrm>
          <a:prstGeom prst="rect">
            <a:avLst/>
          </a:prstGeom>
        </p:spPr>
        <p:txBody>
          <a:bodyPr wrap="square">
            <a:spAutoFit/>
          </a:bodyPr>
          <a:lstStyle/>
          <a:p>
            <a:r>
              <a:rPr lang="en-US" sz="2400" dirty="0" smtClean="0">
                <a:solidFill>
                  <a:srgbClr val="92D050"/>
                </a:solidFill>
              </a:rPr>
              <a:t> PHASE 1  Diagrams</a:t>
            </a:r>
            <a:endParaRPr lang="en-US" sz="2400" dirty="0">
              <a:solidFill>
                <a:srgbClr val="92D050"/>
              </a:solidFill>
            </a:endParaRPr>
          </a:p>
        </p:txBody>
      </p:sp>
      <p:sp>
        <p:nvSpPr>
          <p:cNvPr id="3" name="Rectangle 2"/>
          <p:cNvSpPr/>
          <p:nvPr/>
        </p:nvSpPr>
        <p:spPr>
          <a:xfrm>
            <a:off x="4028664" y="239885"/>
            <a:ext cx="1228221" cy="369332"/>
          </a:xfrm>
          <a:prstGeom prst="rect">
            <a:avLst/>
          </a:prstGeom>
        </p:spPr>
        <p:txBody>
          <a:bodyPr wrap="none">
            <a:spAutoFit/>
          </a:bodyPr>
          <a:lstStyle/>
          <a:p>
            <a:r>
              <a:rPr lang="en-US" b="1" dirty="0">
                <a:solidFill>
                  <a:srgbClr val="92D050"/>
                </a:solidFill>
              </a:rPr>
              <a:t>USE CASE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460" y="835563"/>
            <a:ext cx="5010587" cy="6030057"/>
          </a:xfrm>
          <a:prstGeom prst="rect">
            <a:avLst/>
          </a:prstGeom>
        </p:spPr>
      </p:pic>
    </p:spTree>
    <p:extLst>
      <p:ext uri="{BB962C8B-B14F-4D97-AF65-F5344CB8AC3E}">
        <p14:creationId xmlns:p14="http://schemas.microsoft.com/office/powerpoint/2010/main" val="58489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5246" y="375874"/>
            <a:ext cx="1922770" cy="369332"/>
          </a:xfrm>
          <a:prstGeom prst="rect">
            <a:avLst/>
          </a:prstGeom>
        </p:spPr>
        <p:txBody>
          <a:bodyPr wrap="none">
            <a:spAutoFit/>
          </a:bodyPr>
          <a:lstStyle/>
          <a:p>
            <a:r>
              <a:rPr lang="en-US" dirty="0">
                <a:solidFill>
                  <a:srgbClr val="92D050"/>
                </a:solidFill>
              </a:rPr>
              <a:t>CLASS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631" y="1169461"/>
            <a:ext cx="7995498" cy="4905662"/>
          </a:xfrm>
          <a:prstGeom prst="rect">
            <a:avLst/>
          </a:prstGeom>
        </p:spPr>
      </p:pic>
    </p:spTree>
    <p:extLst>
      <p:ext uri="{BB962C8B-B14F-4D97-AF65-F5344CB8AC3E}">
        <p14:creationId xmlns:p14="http://schemas.microsoft.com/office/powerpoint/2010/main" val="2119970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687" y="488608"/>
            <a:ext cx="1523366" cy="369332"/>
          </a:xfrm>
          <a:prstGeom prst="rect">
            <a:avLst/>
          </a:prstGeom>
        </p:spPr>
        <p:txBody>
          <a:bodyPr wrap="none">
            <a:spAutoFit/>
          </a:bodyPr>
          <a:lstStyle/>
          <a:p>
            <a:r>
              <a:rPr lang="en-US" dirty="0">
                <a:solidFill>
                  <a:srgbClr val="92D050"/>
                </a:solidFill>
              </a:rPr>
              <a:t>ER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666" y="717022"/>
            <a:ext cx="7266654" cy="5921443"/>
          </a:xfrm>
          <a:prstGeom prst="rect">
            <a:avLst/>
          </a:prstGeom>
        </p:spPr>
      </p:pic>
    </p:spTree>
    <p:extLst>
      <p:ext uri="{BB962C8B-B14F-4D97-AF65-F5344CB8AC3E}">
        <p14:creationId xmlns:p14="http://schemas.microsoft.com/office/powerpoint/2010/main" val="4166948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382" y="956900"/>
            <a:ext cx="7649144" cy="5628266"/>
          </a:xfrm>
          <a:prstGeom prst="rect">
            <a:avLst/>
          </a:prstGeom>
        </p:spPr>
      </p:pic>
      <p:sp>
        <p:nvSpPr>
          <p:cNvPr id="3" name="Rectangle 2"/>
          <p:cNvSpPr/>
          <p:nvPr/>
        </p:nvSpPr>
        <p:spPr>
          <a:xfrm>
            <a:off x="753788" y="488608"/>
            <a:ext cx="2392193" cy="369332"/>
          </a:xfrm>
          <a:prstGeom prst="rect">
            <a:avLst/>
          </a:prstGeom>
        </p:spPr>
        <p:txBody>
          <a:bodyPr wrap="none">
            <a:spAutoFit/>
          </a:bodyPr>
          <a:lstStyle/>
          <a:p>
            <a:r>
              <a:rPr lang="en-US" dirty="0">
                <a:solidFill>
                  <a:srgbClr val="92D050"/>
                </a:solidFill>
              </a:rPr>
              <a:t>SEQUENCE DIAGRAM</a:t>
            </a:r>
          </a:p>
        </p:txBody>
      </p:sp>
    </p:spTree>
    <p:extLst>
      <p:ext uri="{BB962C8B-B14F-4D97-AF65-F5344CB8AC3E}">
        <p14:creationId xmlns:p14="http://schemas.microsoft.com/office/powerpoint/2010/main" val="2630256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E98A21-88D8-C48B-97AD-47CF82625559}"/>
              </a:ext>
            </a:extLst>
          </p:cNvPr>
          <p:cNvSpPr/>
          <p:nvPr/>
        </p:nvSpPr>
        <p:spPr>
          <a:xfrm>
            <a:off x="360254" y="963010"/>
            <a:ext cx="5105400" cy="5105400"/>
          </a:xfrm>
          <a:prstGeom prst="ellipse">
            <a:avLst/>
          </a:prstGeom>
          <a:gradFill>
            <a:gsLst>
              <a:gs pos="0">
                <a:schemeClr val="accent1"/>
              </a:gs>
              <a:gs pos="85000">
                <a:schemeClr val="accent2"/>
              </a:gs>
            </a:gsLst>
            <a:lin ang="17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400" dirty="0" smtClean="0"/>
          </a:p>
          <a:p>
            <a:pPr algn="just"/>
            <a:endParaRPr lang="en-US" sz="1400" dirty="0"/>
          </a:p>
          <a:p>
            <a:pPr algn="just"/>
            <a:endParaRPr lang="en-US" sz="1400" dirty="0" smtClean="0"/>
          </a:p>
          <a:p>
            <a:pPr algn="just"/>
            <a:r>
              <a:rPr lang="en-US" sz="1400" dirty="0" smtClean="0"/>
              <a:t>The </a:t>
            </a:r>
            <a:r>
              <a:rPr lang="en-US" sz="1400" dirty="0"/>
              <a:t>EasyFarming App is a revolutionary digital platform designed to empower farmers in Pakistan by addressing some of the most pressing challenges in the agricultural sector. Agriculture is the backbone of Pakistan's economy, yet many farmers struggle due to decreasing crop prices, high costs for seeds and fertilizers, and exploitation by middlemen who purchase their produce at unfairly low prices.</a:t>
            </a:r>
            <a:endParaRPr lang="en-ID" sz="1400" dirty="0"/>
          </a:p>
        </p:txBody>
      </p:sp>
      <p:sp>
        <p:nvSpPr>
          <p:cNvPr id="5" name="TextBox 4">
            <a:extLst>
              <a:ext uri="{FF2B5EF4-FFF2-40B4-BE49-F238E27FC236}">
                <a16:creationId xmlns:a16="http://schemas.microsoft.com/office/drawing/2014/main" id="{EBDB6CA0-E2CA-AC9D-CB69-021E113F9C91}"/>
              </a:ext>
            </a:extLst>
          </p:cNvPr>
          <p:cNvSpPr txBox="1"/>
          <p:nvPr/>
        </p:nvSpPr>
        <p:spPr>
          <a:xfrm>
            <a:off x="1258422" y="1900424"/>
            <a:ext cx="4067174" cy="707886"/>
          </a:xfrm>
          <a:prstGeom prst="rect">
            <a:avLst/>
          </a:prstGeom>
          <a:noFill/>
        </p:spPr>
        <p:txBody>
          <a:bodyPr wrap="square" rtlCol="0">
            <a:spAutoFit/>
          </a:bodyPr>
          <a:lstStyle/>
          <a:p>
            <a:r>
              <a:rPr lang="en-US" sz="4000" b="1" dirty="0" smtClean="0">
                <a:solidFill>
                  <a:schemeClr val="bg1"/>
                </a:solidFill>
                <a:latin typeface="+mj-lt"/>
              </a:rPr>
              <a:t>Introduction</a:t>
            </a:r>
            <a:endParaRPr lang="en-ID" sz="4000" b="1" dirty="0">
              <a:solidFill>
                <a:schemeClr val="bg1"/>
              </a:solidFill>
              <a:latin typeface="+mj-lt"/>
            </a:endParaRPr>
          </a:p>
        </p:txBody>
      </p:sp>
      <p:grpSp>
        <p:nvGrpSpPr>
          <p:cNvPr id="6" name="Group 5">
            <a:extLst>
              <a:ext uri="{FF2B5EF4-FFF2-40B4-BE49-F238E27FC236}">
                <a16:creationId xmlns:a16="http://schemas.microsoft.com/office/drawing/2014/main" id="{7D650758-811D-886A-8131-602233541DE6}"/>
              </a:ext>
            </a:extLst>
          </p:cNvPr>
          <p:cNvGrpSpPr/>
          <p:nvPr/>
        </p:nvGrpSpPr>
        <p:grpSpPr>
          <a:xfrm>
            <a:off x="4081683" y="704804"/>
            <a:ext cx="1897928" cy="1333278"/>
            <a:chOff x="-300456" y="4465312"/>
            <a:chExt cx="2330440" cy="1601576"/>
          </a:xfrm>
        </p:grpSpPr>
        <p:grpSp>
          <p:nvGrpSpPr>
            <p:cNvPr id="7" name="Group 6">
              <a:extLst>
                <a:ext uri="{FF2B5EF4-FFF2-40B4-BE49-F238E27FC236}">
                  <a16:creationId xmlns:a16="http://schemas.microsoft.com/office/drawing/2014/main" id="{531F170B-B1B3-5E1F-0B33-5A8F136FF6F5}"/>
                </a:ext>
              </a:extLst>
            </p:cNvPr>
            <p:cNvGrpSpPr/>
            <p:nvPr/>
          </p:nvGrpSpPr>
          <p:grpSpPr>
            <a:xfrm>
              <a:off x="-300456" y="4592247"/>
              <a:ext cx="1988520" cy="1474641"/>
              <a:chOff x="-300456" y="4592247"/>
              <a:chExt cx="1988520" cy="1474641"/>
            </a:xfrm>
          </p:grpSpPr>
          <p:sp>
            <p:nvSpPr>
              <p:cNvPr id="11" name="Freeform: Shape 10">
                <a:extLst>
                  <a:ext uri="{FF2B5EF4-FFF2-40B4-BE49-F238E27FC236}">
                    <a16:creationId xmlns:a16="http://schemas.microsoft.com/office/drawing/2014/main" id="{0AA97417-01F9-4036-6789-D061881D1851}"/>
                  </a:ext>
                </a:extLst>
              </p:cNvPr>
              <p:cNvSpPr/>
              <p:nvPr/>
            </p:nvSpPr>
            <p:spPr>
              <a:xfrm rot="3070113">
                <a:off x="511699" y="4605033"/>
                <a:ext cx="98431" cy="1722741"/>
              </a:xfrm>
              <a:custGeom>
                <a:avLst/>
                <a:gdLst>
                  <a:gd name="connsiteX0" fmla="*/ 49216 w 98431"/>
                  <a:gd name="connsiteY0" fmla="*/ 1722742 h 1722741"/>
                  <a:gd name="connsiteX1" fmla="*/ 49216 w 98431"/>
                  <a:gd name="connsiteY1" fmla="*/ 1722742 h 1722741"/>
                  <a:gd name="connsiteX2" fmla="*/ 0 w 98431"/>
                  <a:gd name="connsiteY2" fmla="*/ 1673526 h 1722741"/>
                  <a:gd name="connsiteX3" fmla="*/ 0 w 98431"/>
                  <a:gd name="connsiteY3" fmla="*/ 49216 h 1722741"/>
                  <a:gd name="connsiteX4" fmla="*/ 49216 w 98431"/>
                  <a:gd name="connsiteY4" fmla="*/ 0 h 1722741"/>
                  <a:gd name="connsiteX5" fmla="*/ 49216 w 98431"/>
                  <a:gd name="connsiteY5" fmla="*/ 0 h 1722741"/>
                  <a:gd name="connsiteX6" fmla="*/ 98431 w 98431"/>
                  <a:gd name="connsiteY6" fmla="*/ 49216 h 1722741"/>
                  <a:gd name="connsiteX7" fmla="*/ 98431 w 98431"/>
                  <a:gd name="connsiteY7" fmla="*/ 1673526 h 1722741"/>
                  <a:gd name="connsiteX8" fmla="*/ 49216 w 98431"/>
                  <a:gd name="connsiteY8" fmla="*/ 1722742 h 172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31" h="1722741">
                    <a:moveTo>
                      <a:pt x="49216" y="1722742"/>
                    </a:moveTo>
                    <a:lnTo>
                      <a:pt x="49216" y="1722742"/>
                    </a:lnTo>
                    <a:cubicBezTo>
                      <a:pt x="22049" y="1722742"/>
                      <a:pt x="0" y="1700693"/>
                      <a:pt x="0" y="1673526"/>
                    </a:cubicBezTo>
                    <a:lnTo>
                      <a:pt x="0" y="49216"/>
                    </a:lnTo>
                    <a:cubicBezTo>
                      <a:pt x="0" y="22049"/>
                      <a:pt x="22049" y="0"/>
                      <a:pt x="49216" y="0"/>
                    </a:cubicBezTo>
                    <a:lnTo>
                      <a:pt x="49216" y="0"/>
                    </a:lnTo>
                    <a:cubicBezTo>
                      <a:pt x="76383" y="0"/>
                      <a:pt x="98431" y="22049"/>
                      <a:pt x="98431" y="49216"/>
                    </a:cubicBezTo>
                    <a:lnTo>
                      <a:pt x="98431" y="1673526"/>
                    </a:lnTo>
                    <a:cubicBezTo>
                      <a:pt x="98431" y="1700693"/>
                      <a:pt x="76383" y="1722742"/>
                      <a:pt x="49216" y="1722742"/>
                    </a:cubicBezTo>
                    <a:close/>
                  </a:path>
                </a:pathLst>
              </a:custGeom>
              <a:solidFill>
                <a:srgbClr val="8A635E"/>
              </a:solidFill>
              <a:ln w="19572" cap="flat">
                <a:noFill/>
                <a:prstDash val="solid"/>
                <a:miter/>
              </a:ln>
            </p:spPr>
            <p:txBody>
              <a:bodyPr rtlCol="0" anchor="ctr"/>
              <a:lstStyle/>
              <a:p>
                <a:endParaRPr lang="en-ID"/>
              </a:p>
            </p:txBody>
          </p:sp>
          <p:grpSp>
            <p:nvGrpSpPr>
              <p:cNvPr id="12" name="Graphic 17">
                <a:extLst>
                  <a:ext uri="{FF2B5EF4-FFF2-40B4-BE49-F238E27FC236}">
                    <a16:creationId xmlns:a16="http://schemas.microsoft.com/office/drawing/2014/main" id="{8FBB6230-C975-2243-86E0-AF32929388DA}"/>
                  </a:ext>
                </a:extLst>
              </p:cNvPr>
              <p:cNvGrpSpPr/>
              <p:nvPr/>
            </p:nvGrpSpPr>
            <p:grpSpPr>
              <a:xfrm rot="3070113">
                <a:off x="483368" y="5466189"/>
                <a:ext cx="710280" cy="491117"/>
                <a:chOff x="913988" y="5330408"/>
                <a:chExt cx="710280" cy="491117"/>
              </a:xfrm>
              <a:gradFill>
                <a:gsLst>
                  <a:gs pos="0">
                    <a:schemeClr val="accent1"/>
                  </a:gs>
                  <a:gs pos="85000">
                    <a:schemeClr val="accent2">
                      <a:alpha val="84000"/>
                    </a:schemeClr>
                  </a:gs>
                </a:gsLst>
                <a:lin ang="17400000" scaled="0"/>
              </a:gradFill>
            </p:grpSpPr>
            <p:sp>
              <p:nvSpPr>
                <p:cNvPr id="22" name="Freeform: Shape 21">
                  <a:extLst>
                    <a:ext uri="{FF2B5EF4-FFF2-40B4-BE49-F238E27FC236}">
                      <a16:creationId xmlns:a16="http://schemas.microsoft.com/office/drawing/2014/main" id="{E1A6F996-6027-71DC-600E-0D2BF84A514C}"/>
                    </a:ext>
                  </a:extLst>
                </p:cNvPr>
                <p:cNvSpPr/>
                <p:nvPr/>
              </p:nvSpPr>
              <p:spPr>
                <a:xfrm>
                  <a:off x="913988" y="5330408"/>
                  <a:ext cx="710280" cy="491117"/>
                </a:xfrm>
                <a:custGeom>
                  <a:avLst/>
                  <a:gdLst>
                    <a:gd name="connsiteX0" fmla="*/ 259662 w 710280"/>
                    <a:gd name="connsiteY0" fmla="*/ 100963 h 491117"/>
                    <a:gd name="connsiteX1" fmla="*/ 0 w 710280"/>
                    <a:gd name="connsiteY1" fmla="*/ 480120 h 491117"/>
                    <a:gd name="connsiteX2" fmla="*/ 450619 w 710280"/>
                    <a:gd name="connsiteY2" fmla="*/ 390154 h 491117"/>
                    <a:gd name="connsiteX3" fmla="*/ 710281 w 710280"/>
                    <a:gd name="connsiteY3" fmla="*/ 10997 h 491117"/>
                    <a:gd name="connsiteX4" fmla="*/ 259662 w 710280"/>
                    <a:gd name="connsiteY4" fmla="*/ 100963 h 49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80" h="491117">
                      <a:moveTo>
                        <a:pt x="259662" y="100963"/>
                      </a:moveTo>
                      <a:cubicBezTo>
                        <a:pt x="121464" y="192307"/>
                        <a:pt x="32679" y="330111"/>
                        <a:pt x="0" y="480120"/>
                      </a:cubicBezTo>
                      <a:cubicBezTo>
                        <a:pt x="150797" y="509059"/>
                        <a:pt x="312421" y="481498"/>
                        <a:pt x="450619" y="390154"/>
                      </a:cubicBezTo>
                      <a:cubicBezTo>
                        <a:pt x="588817" y="298810"/>
                        <a:pt x="677602" y="161006"/>
                        <a:pt x="710281" y="10997"/>
                      </a:cubicBezTo>
                      <a:cubicBezTo>
                        <a:pt x="559681" y="-17941"/>
                        <a:pt x="397860" y="9619"/>
                        <a:pt x="259662" y="100963"/>
                      </a:cubicBezTo>
                      <a:close/>
                    </a:path>
                  </a:pathLst>
                </a:custGeom>
                <a:grpFill/>
                <a:ln w="19572"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0170CCAD-53A8-F580-95A2-F9954F1E88A9}"/>
                    </a:ext>
                  </a:extLst>
                </p:cNvPr>
                <p:cNvSpPr/>
                <p:nvPr/>
              </p:nvSpPr>
              <p:spPr>
                <a:xfrm>
                  <a:off x="935840" y="5355776"/>
                  <a:ext cx="666970" cy="440380"/>
                </a:xfrm>
                <a:custGeom>
                  <a:avLst/>
                  <a:gdLst>
                    <a:gd name="connsiteX0" fmla="*/ 328170 w 666970"/>
                    <a:gd name="connsiteY0" fmla="*/ 212217 h 440380"/>
                    <a:gd name="connsiteX1" fmla="*/ 0 w 666970"/>
                    <a:gd name="connsiteY1" fmla="*/ 440381 h 440380"/>
                    <a:gd name="connsiteX2" fmla="*/ 338801 w 666970"/>
                    <a:gd name="connsiteY2" fmla="*/ 228163 h 440380"/>
                    <a:gd name="connsiteX3" fmla="*/ 666971 w 666970"/>
                    <a:gd name="connsiteY3" fmla="*/ 0 h 440380"/>
                    <a:gd name="connsiteX4" fmla="*/ 328170 w 666970"/>
                    <a:gd name="connsiteY4" fmla="*/ 212217 h 44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70" h="440380">
                      <a:moveTo>
                        <a:pt x="328170" y="212217"/>
                      </a:moveTo>
                      <a:cubicBezTo>
                        <a:pt x="198438" y="297853"/>
                        <a:pt x="82879" y="378566"/>
                        <a:pt x="0" y="440381"/>
                      </a:cubicBezTo>
                      <a:cubicBezTo>
                        <a:pt x="89376" y="388409"/>
                        <a:pt x="208871" y="313798"/>
                        <a:pt x="338801" y="228163"/>
                      </a:cubicBezTo>
                      <a:cubicBezTo>
                        <a:pt x="468533" y="142528"/>
                        <a:pt x="584092" y="61815"/>
                        <a:pt x="666971" y="0"/>
                      </a:cubicBezTo>
                      <a:cubicBezTo>
                        <a:pt x="577398" y="51972"/>
                        <a:pt x="457903" y="126582"/>
                        <a:pt x="328170" y="212217"/>
                      </a:cubicBezTo>
                      <a:close/>
                    </a:path>
                  </a:pathLst>
                </a:custGeom>
                <a:grpFill/>
                <a:ln w="19572" cap="flat">
                  <a:noFill/>
                  <a:prstDash val="solid"/>
                  <a:miter/>
                </a:ln>
              </p:spPr>
              <p:txBody>
                <a:bodyPr rtlCol="0" anchor="ctr"/>
                <a:lstStyle/>
                <a:p>
                  <a:endParaRPr lang="en-ID"/>
                </a:p>
              </p:txBody>
            </p:sp>
          </p:grpSp>
          <p:grpSp>
            <p:nvGrpSpPr>
              <p:cNvPr id="13" name="Graphic 17">
                <a:extLst>
                  <a:ext uri="{FF2B5EF4-FFF2-40B4-BE49-F238E27FC236}">
                    <a16:creationId xmlns:a16="http://schemas.microsoft.com/office/drawing/2014/main" id="{74F50725-9BDC-0487-6734-584A74BC940B}"/>
                  </a:ext>
                </a:extLst>
              </p:cNvPr>
              <p:cNvGrpSpPr/>
              <p:nvPr/>
            </p:nvGrpSpPr>
            <p:grpSpPr>
              <a:xfrm rot="3070113">
                <a:off x="948566" y="4942438"/>
                <a:ext cx="695877" cy="783118"/>
                <a:chOff x="914103" y="4590770"/>
                <a:chExt cx="695877" cy="783118"/>
              </a:xfrm>
              <a:gradFill>
                <a:gsLst>
                  <a:gs pos="0">
                    <a:schemeClr val="accent1"/>
                  </a:gs>
                  <a:gs pos="85000">
                    <a:schemeClr val="accent2">
                      <a:alpha val="84000"/>
                    </a:schemeClr>
                  </a:gs>
                </a:gsLst>
                <a:lin ang="17400000" scaled="0"/>
              </a:gradFill>
            </p:grpSpPr>
            <p:sp>
              <p:nvSpPr>
                <p:cNvPr id="20" name="Freeform: Shape 19">
                  <a:extLst>
                    <a:ext uri="{FF2B5EF4-FFF2-40B4-BE49-F238E27FC236}">
                      <a16:creationId xmlns:a16="http://schemas.microsoft.com/office/drawing/2014/main" id="{6F9B2BBB-32EE-EA00-6C16-79440DE899ED}"/>
                    </a:ext>
                  </a:extLst>
                </p:cNvPr>
                <p:cNvSpPr/>
                <p:nvPr/>
              </p:nvSpPr>
              <p:spPr>
                <a:xfrm>
                  <a:off x="914103" y="4590770"/>
                  <a:ext cx="695877" cy="783118"/>
                </a:xfrm>
                <a:custGeom>
                  <a:avLst/>
                  <a:gdLst>
                    <a:gd name="connsiteX0" fmla="*/ 188480 w 695877"/>
                    <a:gd name="connsiteY0" fmla="*/ 250212 h 783118"/>
                    <a:gd name="connsiteX1" fmla="*/ 870 w 695877"/>
                    <a:gd name="connsiteY1" fmla="*/ 783118 h 783118"/>
                    <a:gd name="connsiteX2" fmla="*/ 507397 w 695877"/>
                    <a:gd name="connsiteY2" fmla="*/ 532906 h 783118"/>
                    <a:gd name="connsiteX3" fmla="*/ 695008 w 695877"/>
                    <a:gd name="connsiteY3" fmla="*/ 0 h 783118"/>
                    <a:gd name="connsiteX4" fmla="*/ 188480 w 695877"/>
                    <a:gd name="connsiteY4" fmla="*/ 250212 h 78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77" h="783118">
                      <a:moveTo>
                        <a:pt x="188480" y="250212"/>
                      </a:moveTo>
                      <a:cubicBezTo>
                        <a:pt x="53432" y="402583"/>
                        <a:pt x="-8186" y="594524"/>
                        <a:pt x="870" y="783118"/>
                      </a:cubicBezTo>
                      <a:cubicBezTo>
                        <a:pt x="189070" y="769338"/>
                        <a:pt x="372350" y="685278"/>
                        <a:pt x="507397" y="532906"/>
                      </a:cubicBezTo>
                      <a:cubicBezTo>
                        <a:pt x="642445" y="380535"/>
                        <a:pt x="704063" y="188594"/>
                        <a:pt x="695008" y="0"/>
                      </a:cubicBezTo>
                      <a:cubicBezTo>
                        <a:pt x="506807" y="13584"/>
                        <a:pt x="323528" y="97841"/>
                        <a:pt x="188480" y="250212"/>
                      </a:cubicBezTo>
                      <a:close/>
                    </a:path>
                  </a:pathLst>
                </a:custGeom>
                <a:grpFill/>
                <a:ln w="19572"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7A139EA6-8CBF-CAFF-04DA-A420A35DB4AF}"/>
                    </a:ext>
                  </a:extLst>
                </p:cNvPr>
                <p:cNvSpPr/>
                <p:nvPr/>
              </p:nvSpPr>
              <p:spPr>
                <a:xfrm>
                  <a:off x="936037" y="4614590"/>
                  <a:ext cx="651812" cy="735280"/>
                </a:xfrm>
                <a:custGeom>
                  <a:avLst/>
                  <a:gdLst>
                    <a:gd name="connsiteX0" fmla="*/ 317146 w 651812"/>
                    <a:gd name="connsiteY0" fmla="*/ 359864 h 735280"/>
                    <a:gd name="connsiteX1" fmla="*/ 0 w 651812"/>
                    <a:gd name="connsiteY1" fmla="*/ 735281 h 735280"/>
                    <a:gd name="connsiteX2" fmla="*/ 334667 w 651812"/>
                    <a:gd name="connsiteY2" fmla="*/ 375416 h 735280"/>
                    <a:gd name="connsiteX3" fmla="*/ 651813 w 651812"/>
                    <a:gd name="connsiteY3" fmla="*/ 0 h 735280"/>
                    <a:gd name="connsiteX4" fmla="*/ 317146 w 651812"/>
                    <a:gd name="connsiteY4" fmla="*/ 359864 h 7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12" h="735280">
                      <a:moveTo>
                        <a:pt x="317146" y="359864"/>
                      </a:moveTo>
                      <a:cubicBezTo>
                        <a:pt x="190366" y="502983"/>
                        <a:pt x="78745" y="635471"/>
                        <a:pt x="0" y="735281"/>
                      </a:cubicBezTo>
                      <a:cubicBezTo>
                        <a:pt x="89573" y="645118"/>
                        <a:pt x="207887" y="518535"/>
                        <a:pt x="334667" y="375416"/>
                      </a:cubicBezTo>
                      <a:cubicBezTo>
                        <a:pt x="461446" y="232297"/>
                        <a:pt x="573067" y="99809"/>
                        <a:pt x="651813" y="0"/>
                      </a:cubicBezTo>
                      <a:cubicBezTo>
                        <a:pt x="562240" y="90163"/>
                        <a:pt x="443925" y="216942"/>
                        <a:pt x="317146" y="359864"/>
                      </a:cubicBezTo>
                      <a:close/>
                    </a:path>
                  </a:pathLst>
                </a:custGeom>
                <a:grpFill/>
                <a:ln w="19572" cap="flat">
                  <a:noFill/>
                  <a:prstDash val="solid"/>
                  <a:miter/>
                </a:ln>
              </p:spPr>
              <p:txBody>
                <a:bodyPr rtlCol="0" anchor="ctr"/>
                <a:lstStyle/>
                <a:p>
                  <a:endParaRPr lang="en-ID"/>
                </a:p>
              </p:txBody>
            </p:sp>
          </p:grpSp>
          <p:grpSp>
            <p:nvGrpSpPr>
              <p:cNvPr id="14" name="Graphic 17">
                <a:extLst>
                  <a:ext uri="{FF2B5EF4-FFF2-40B4-BE49-F238E27FC236}">
                    <a16:creationId xmlns:a16="http://schemas.microsoft.com/office/drawing/2014/main" id="{3EFDB0BD-4C16-ACDD-8B47-03BBCF46E56E}"/>
                  </a:ext>
                </a:extLst>
              </p:cNvPr>
              <p:cNvGrpSpPr/>
              <p:nvPr/>
            </p:nvGrpSpPr>
            <p:grpSpPr>
              <a:xfrm rot="3070113">
                <a:off x="-162566" y="5061184"/>
                <a:ext cx="710280" cy="491117"/>
                <a:chOff x="193471" y="5579636"/>
                <a:chExt cx="710280" cy="491117"/>
              </a:xfrm>
              <a:gradFill>
                <a:gsLst>
                  <a:gs pos="0">
                    <a:schemeClr val="accent1"/>
                  </a:gs>
                  <a:gs pos="85000">
                    <a:schemeClr val="accent2">
                      <a:alpha val="84000"/>
                    </a:schemeClr>
                  </a:gs>
                </a:gsLst>
                <a:lin ang="17400000" scaled="0"/>
              </a:gradFill>
            </p:grpSpPr>
            <p:sp>
              <p:nvSpPr>
                <p:cNvPr id="18" name="Freeform: Shape 17">
                  <a:extLst>
                    <a:ext uri="{FF2B5EF4-FFF2-40B4-BE49-F238E27FC236}">
                      <a16:creationId xmlns:a16="http://schemas.microsoft.com/office/drawing/2014/main" id="{8F81D7DB-536E-9B78-4977-86A43AF77D88}"/>
                    </a:ext>
                  </a:extLst>
                </p:cNvPr>
                <p:cNvSpPr/>
                <p:nvPr/>
              </p:nvSpPr>
              <p:spPr>
                <a:xfrm>
                  <a:off x="193471" y="5579636"/>
                  <a:ext cx="710280" cy="491117"/>
                </a:xfrm>
                <a:custGeom>
                  <a:avLst/>
                  <a:gdLst>
                    <a:gd name="connsiteX0" fmla="*/ 450619 w 710280"/>
                    <a:gd name="connsiteY0" fmla="*/ 100963 h 491117"/>
                    <a:gd name="connsiteX1" fmla="*/ 710281 w 710280"/>
                    <a:gd name="connsiteY1" fmla="*/ 480120 h 491117"/>
                    <a:gd name="connsiteX2" fmla="*/ 259662 w 710280"/>
                    <a:gd name="connsiteY2" fmla="*/ 390154 h 491117"/>
                    <a:gd name="connsiteX3" fmla="*/ 0 w 710280"/>
                    <a:gd name="connsiteY3" fmla="*/ 10997 h 491117"/>
                    <a:gd name="connsiteX4" fmla="*/ 450619 w 710280"/>
                    <a:gd name="connsiteY4" fmla="*/ 100963 h 491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80" h="491117">
                      <a:moveTo>
                        <a:pt x="450619" y="100963"/>
                      </a:moveTo>
                      <a:cubicBezTo>
                        <a:pt x="588816" y="192307"/>
                        <a:pt x="677602" y="330111"/>
                        <a:pt x="710281" y="480120"/>
                      </a:cubicBezTo>
                      <a:cubicBezTo>
                        <a:pt x="559484" y="509059"/>
                        <a:pt x="397860" y="481498"/>
                        <a:pt x="259662" y="390154"/>
                      </a:cubicBezTo>
                      <a:cubicBezTo>
                        <a:pt x="121464" y="298810"/>
                        <a:pt x="32679" y="161006"/>
                        <a:pt x="0" y="10997"/>
                      </a:cubicBezTo>
                      <a:cubicBezTo>
                        <a:pt x="150797" y="-17941"/>
                        <a:pt x="312421" y="9619"/>
                        <a:pt x="450619" y="100963"/>
                      </a:cubicBezTo>
                      <a:close/>
                    </a:path>
                  </a:pathLst>
                </a:custGeom>
                <a:grpFill/>
                <a:ln w="19572"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008DD5CD-564B-4B0D-4693-1F877BB67F3A}"/>
                    </a:ext>
                  </a:extLst>
                </p:cNvPr>
                <p:cNvSpPr/>
                <p:nvPr/>
              </p:nvSpPr>
              <p:spPr>
                <a:xfrm>
                  <a:off x="215125" y="5605004"/>
                  <a:ext cx="666970" cy="440380"/>
                </a:xfrm>
                <a:custGeom>
                  <a:avLst/>
                  <a:gdLst>
                    <a:gd name="connsiteX0" fmla="*/ 338801 w 666970"/>
                    <a:gd name="connsiteY0" fmla="*/ 212217 h 440380"/>
                    <a:gd name="connsiteX1" fmla="*/ 666971 w 666970"/>
                    <a:gd name="connsiteY1" fmla="*/ 440381 h 440380"/>
                    <a:gd name="connsiteX2" fmla="*/ 328170 w 666970"/>
                    <a:gd name="connsiteY2" fmla="*/ 228163 h 440380"/>
                    <a:gd name="connsiteX3" fmla="*/ 0 w 666970"/>
                    <a:gd name="connsiteY3" fmla="*/ 0 h 440380"/>
                    <a:gd name="connsiteX4" fmla="*/ 338801 w 666970"/>
                    <a:gd name="connsiteY4" fmla="*/ 212217 h 44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970" h="440380">
                      <a:moveTo>
                        <a:pt x="338801" y="212217"/>
                      </a:moveTo>
                      <a:cubicBezTo>
                        <a:pt x="468533" y="297853"/>
                        <a:pt x="584092" y="378566"/>
                        <a:pt x="666971" y="440381"/>
                      </a:cubicBezTo>
                      <a:cubicBezTo>
                        <a:pt x="577595" y="388409"/>
                        <a:pt x="458100" y="313798"/>
                        <a:pt x="328170" y="228163"/>
                      </a:cubicBezTo>
                      <a:cubicBezTo>
                        <a:pt x="198438" y="142528"/>
                        <a:pt x="82879" y="61815"/>
                        <a:pt x="0" y="0"/>
                      </a:cubicBezTo>
                      <a:cubicBezTo>
                        <a:pt x="89376" y="51972"/>
                        <a:pt x="209068" y="126582"/>
                        <a:pt x="338801" y="212217"/>
                      </a:cubicBezTo>
                      <a:close/>
                    </a:path>
                  </a:pathLst>
                </a:custGeom>
                <a:grpFill/>
                <a:ln w="19572" cap="flat">
                  <a:noFill/>
                  <a:prstDash val="solid"/>
                  <a:miter/>
                </a:ln>
              </p:spPr>
              <p:txBody>
                <a:bodyPr rtlCol="0" anchor="ctr"/>
                <a:lstStyle/>
                <a:p>
                  <a:endParaRPr lang="en-ID"/>
                </a:p>
              </p:txBody>
            </p:sp>
          </p:grpSp>
          <p:grpSp>
            <p:nvGrpSpPr>
              <p:cNvPr id="15" name="Graphic 17">
                <a:extLst>
                  <a:ext uri="{FF2B5EF4-FFF2-40B4-BE49-F238E27FC236}">
                    <a16:creationId xmlns:a16="http://schemas.microsoft.com/office/drawing/2014/main" id="{777F60F2-10BC-2490-96DF-847E538D6BEB}"/>
                  </a:ext>
                </a:extLst>
              </p:cNvPr>
              <p:cNvGrpSpPr/>
              <p:nvPr/>
            </p:nvGrpSpPr>
            <p:grpSpPr>
              <a:xfrm rot="3070113">
                <a:off x="311643" y="4548627"/>
                <a:ext cx="695877" cy="783118"/>
                <a:chOff x="207956" y="4839997"/>
                <a:chExt cx="695877" cy="783118"/>
              </a:xfrm>
              <a:gradFill>
                <a:gsLst>
                  <a:gs pos="0">
                    <a:schemeClr val="accent1"/>
                  </a:gs>
                  <a:gs pos="85000">
                    <a:schemeClr val="accent2">
                      <a:alpha val="84000"/>
                    </a:schemeClr>
                  </a:gs>
                </a:gsLst>
                <a:lin ang="17400000" scaled="0"/>
              </a:gradFill>
            </p:grpSpPr>
            <p:sp>
              <p:nvSpPr>
                <p:cNvPr id="16" name="Freeform: Shape 15">
                  <a:extLst>
                    <a:ext uri="{FF2B5EF4-FFF2-40B4-BE49-F238E27FC236}">
                      <a16:creationId xmlns:a16="http://schemas.microsoft.com/office/drawing/2014/main" id="{18214520-CFDE-1EDA-1879-72130BDE8DC9}"/>
                    </a:ext>
                  </a:extLst>
                </p:cNvPr>
                <p:cNvSpPr/>
                <p:nvPr/>
              </p:nvSpPr>
              <p:spPr>
                <a:xfrm>
                  <a:off x="207956" y="4839997"/>
                  <a:ext cx="695877" cy="783118"/>
                </a:xfrm>
                <a:custGeom>
                  <a:avLst/>
                  <a:gdLst>
                    <a:gd name="connsiteX0" fmla="*/ 507397 w 695877"/>
                    <a:gd name="connsiteY0" fmla="*/ 250212 h 783118"/>
                    <a:gd name="connsiteX1" fmla="*/ 695008 w 695877"/>
                    <a:gd name="connsiteY1" fmla="*/ 783118 h 783118"/>
                    <a:gd name="connsiteX2" fmla="*/ 188480 w 695877"/>
                    <a:gd name="connsiteY2" fmla="*/ 532906 h 783118"/>
                    <a:gd name="connsiteX3" fmla="*/ 870 w 695877"/>
                    <a:gd name="connsiteY3" fmla="*/ 0 h 783118"/>
                    <a:gd name="connsiteX4" fmla="*/ 507397 w 695877"/>
                    <a:gd name="connsiteY4" fmla="*/ 250212 h 783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77" h="783118">
                      <a:moveTo>
                        <a:pt x="507397" y="250212"/>
                      </a:moveTo>
                      <a:cubicBezTo>
                        <a:pt x="642445" y="402583"/>
                        <a:pt x="704063" y="594524"/>
                        <a:pt x="695008" y="783118"/>
                      </a:cubicBezTo>
                      <a:cubicBezTo>
                        <a:pt x="506807" y="769338"/>
                        <a:pt x="323528" y="685278"/>
                        <a:pt x="188480" y="532906"/>
                      </a:cubicBezTo>
                      <a:cubicBezTo>
                        <a:pt x="53432" y="380535"/>
                        <a:pt x="-8186" y="188594"/>
                        <a:pt x="870" y="0"/>
                      </a:cubicBezTo>
                      <a:cubicBezTo>
                        <a:pt x="189070" y="13780"/>
                        <a:pt x="372350" y="97841"/>
                        <a:pt x="507397" y="250212"/>
                      </a:cubicBezTo>
                      <a:close/>
                    </a:path>
                  </a:pathLst>
                </a:custGeom>
                <a:grpFill/>
                <a:ln w="19572"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FE5D52-41B3-4A26-54D7-B8D3722C7FBB}"/>
                    </a:ext>
                  </a:extLst>
                </p:cNvPr>
                <p:cNvSpPr/>
                <p:nvPr/>
              </p:nvSpPr>
              <p:spPr>
                <a:xfrm>
                  <a:off x="229890" y="4863818"/>
                  <a:ext cx="651812" cy="735280"/>
                </a:xfrm>
                <a:custGeom>
                  <a:avLst/>
                  <a:gdLst>
                    <a:gd name="connsiteX0" fmla="*/ 334667 w 651812"/>
                    <a:gd name="connsiteY0" fmla="*/ 359864 h 735280"/>
                    <a:gd name="connsiteX1" fmla="*/ 651813 w 651812"/>
                    <a:gd name="connsiteY1" fmla="*/ 735281 h 735280"/>
                    <a:gd name="connsiteX2" fmla="*/ 317146 w 651812"/>
                    <a:gd name="connsiteY2" fmla="*/ 375416 h 735280"/>
                    <a:gd name="connsiteX3" fmla="*/ 0 w 651812"/>
                    <a:gd name="connsiteY3" fmla="*/ 0 h 735280"/>
                    <a:gd name="connsiteX4" fmla="*/ 334667 w 651812"/>
                    <a:gd name="connsiteY4" fmla="*/ 359864 h 7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12" h="735280">
                      <a:moveTo>
                        <a:pt x="334667" y="359864"/>
                      </a:moveTo>
                      <a:cubicBezTo>
                        <a:pt x="461446" y="502983"/>
                        <a:pt x="573067" y="635471"/>
                        <a:pt x="651813" y="735281"/>
                      </a:cubicBezTo>
                      <a:cubicBezTo>
                        <a:pt x="562240" y="645118"/>
                        <a:pt x="443925" y="518535"/>
                        <a:pt x="317146" y="375416"/>
                      </a:cubicBezTo>
                      <a:cubicBezTo>
                        <a:pt x="190366" y="232297"/>
                        <a:pt x="78745" y="99809"/>
                        <a:pt x="0" y="0"/>
                      </a:cubicBezTo>
                      <a:cubicBezTo>
                        <a:pt x="89769" y="90163"/>
                        <a:pt x="207887" y="216942"/>
                        <a:pt x="334667" y="359864"/>
                      </a:cubicBezTo>
                      <a:close/>
                    </a:path>
                  </a:pathLst>
                </a:custGeom>
                <a:grpFill/>
                <a:ln w="19572" cap="flat">
                  <a:noFill/>
                  <a:prstDash val="solid"/>
                  <a:miter/>
                </a:ln>
              </p:spPr>
              <p:txBody>
                <a:bodyPr rtlCol="0" anchor="ctr"/>
                <a:lstStyle/>
                <a:p>
                  <a:endParaRPr lang="en-ID"/>
                </a:p>
              </p:txBody>
            </p:sp>
          </p:grpSp>
        </p:grpSp>
        <p:grpSp>
          <p:nvGrpSpPr>
            <p:cNvPr id="8" name="Graphic 17">
              <a:extLst>
                <a:ext uri="{FF2B5EF4-FFF2-40B4-BE49-F238E27FC236}">
                  <a16:creationId xmlns:a16="http://schemas.microsoft.com/office/drawing/2014/main" id="{59B90449-C11C-ACA7-9A3B-468992459B95}"/>
                </a:ext>
              </a:extLst>
            </p:cNvPr>
            <p:cNvGrpSpPr/>
            <p:nvPr/>
          </p:nvGrpSpPr>
          <p:grpSpPr>
            <a:xfrm rot="3070113">
              <a:off x="1293707" y="4157038"/>
              <a:ext cx="428004" cy="1044551"/>
              <a:chOff x="670477" y="3885019"/>
              <a:chExt cx="428004" cy="1044551"/>
            </a:xfrm>
            <a:gradFill>
              <a:gsLst>
                <a:gs pos="0">
                  <a:schemeClr val="accent1"/>
                </a:gs>
                <a:gs pos="85000">
                  <a:schemeClr val="accent2">
                    <a:alpha val="84000"/>
                  </a:schemeClr>
                </a:gs>
              </a:gsLst>
              <a:lin ang="17400000" scaled="0"/>
            </a:gradFill>
          </p:grpSpPr>
          <p:sp>
            <p:nvSpPr>
              <p:cNvPr id="9" name="Freeform: Shape 8">
                <a:extLst>
                  <a:ext uri="{FF2B5EF4-FFF2-40B4-BE49-F238E27FC236}">
                    <a16:creationId xmlns:a16="http://schemas.microsoft.com/office/drawing/2014/main" id="{06946B5B-280F-B989-7C62-C04E58530370}"/>
                  </a:ext>
                </a:extLst>
              </p:cNvPr>
              <p:cNvSpPr/>
              <p:nvPr/>
            </p:nvSpPr>
            <p:spPr>
              <a:xfrm>
                <a:off x="670477" y="3885019"/>
                <a:ext cx="428004" cy="1044551"/>
              </a:xfrm>
              <a:custGeom>
                <a:avLst/>
                <a:gdLst>
                  <a:gd name="connsiteX0" fmla="*/ 1370 w 428004"/>
                  <a:gd name="connsiteY0" fmla="*/ 535072 h 1044551"/>
                  <a:gd name="connsiteX1" fmla="*/ 245480 w 428004"/>
                  <a:gd name="connsiteY1" fmla="*/ 1044551 h 1044551"/>
                  <a:gd name="connsiteX2" fmla="*/ 426593 w 428004"/>
                  <a:gd name="connsiteY2" fmla="*/ 509480 h 1044551"/>
                  <a:gd name="connsiteX3" fmla="*/ 182680 w 428004"/>
                  <a:gd name="connsiteY3" fmla="*/ 0 h 1044551"/>
                  <a:gd name="connsiteX4" fmla="*/ 1370 w 428004"/>
                  <a:gd name="connsiteY4" fmla="*/ 535072 h 10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04" h="1044551">
                    <a:moveTo>
                      <a:pt x="1370" y="535072"/>
                    </a:moveTo>
                    <a:cubicBezTo>
                      <a:pt x="13575" y="738233"/>
                      <a:pt x="105904" y="917575"/>
                      <a:pt x="245480" y="1044551"/>
                    </a:cubicBezTo>
                    <a:cubicBezTo>
                      <a:pt x="368913" y="901826"/>
                      <a:pt x="438996" y="712641"/>
                      <a:pt x="426593" y="509480"/>
                    </a:cubicBezTo>
                    <a:cubicBezTo>
                      <a:pt x="414388" y="306318"/>
                      <a:pt x="322256" y="126976"/>
                      <a:pt x="182680" y="0"/>
                    </a:cubicBezTo>
                    <a:cubicBezTo>
                      <a:pt x="59247" y="142725"/>
                      <a:pt x="-10836" y="331910"/>
                      <a:pt x="1370" y="535072"/>
                    </a:cubicBezTo>
                    <a:close/>
                  </a:path>
                </a:pathLst>
              </a:custGeom>
              <a:grpFill/>
              <a:ln w="19572"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8BA52D03-B702-DAD8-53AF-E35F7EE19EC5}"/>
                  </a:ext>
                </a:extLst>
              </p:cNvPr>
              <p:cNvSpPr/>
              <p:nvPr/>
            </p:nvSpPr>
            <p:spPr>
              <a:xfrm>
                <a:off x="855126" y="3916910"/>
                <a:ext cx="58861" cy="980570"/>
              </a:xfrm>
              <a:custGeom>
                <a:avLst/>
                <a:gdLst>
                  <a:gd name="connsiteX0" fmla="*/ 17718 w 58861"/>
                  <a:gd name="connsiteY0" fmla="*/ 490974 h 980570"/>
                  <a:gd name="connsiteX1" fmla="*/ 58862 w 58861"/>
                  <a:gd name="connsiteY1" fmla="*/ 980571 h 980570"/>
                  <a:gd name="connsiteX2" fmla="*/ 41144 w 58861"/>
                  <a:gd name="connsiteY2" fmla="*/ 489596 h 980570"/>
                  <a:gd name="connsiteX3" fmla="*/ 0 w 58861"/>
                  <a:gd name="connsiteY3" fmla="*/ 0 h 980570"/>
                  <a:gd name="connsiteX4" fmla="*/ 17718 w 58861"/>
                  <a:gd name="connsiteY4" fmla="*/ 490974 h 980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1" h="980570">
                    <a:moveTo>
                      <a:pt x="17718" y="490974"/>
                    </a:moveTo>
                    <a:cubicBezTo>
                      <a:pt x="29136" y="681734"/>
                      <a:pt x="44097" y="854382"/>
                      <a:pt x="58862" y="980571"/>
                    </a:cubicBezTo>
                    <a:cubicBezTo>
                      <a:pt x="58468" y="853595"/>
                      <a:pt x="52562" y="680356"/>
                      <a:pt x="41144" y="489596"/>
                    </a:cubicBezTo>
                    <a:cubicBezTo>
                      <a:pt x="29726" y="298837"/>
                      <a:pt x="14765" y="126189"/>
                      <a:pt x="0" y="0"/>
                    </a:cubicBezTo>
                    <a:cubicBezTo>
                      <a:pt x="394" y="126976"/>
                      <a:pt x="6300" y="300215"/>
                      <a:pt x="17718" y="490974"/>
                    </a:cubicBezTo>
                    <a:close/>
                  </a:path>
                </a:pathLst>
              </a:custGeom>
              <a:grpFill/>
              <a:ln w="19572" cap="flat">
                <a:noFill/>
                <a:prstDash val="solid"/>
                <a:miter/>
              </a:ln>
            </p:spPr>
            <p:txBody>
              <a:bodyPr rtlCol="0" anchor="ctr"/>
              <a:lstStyle/>
              <a:p>
                <a:endParaRPr lang="en-ID"/>
              </a:p>
            </p:txBody>
          </p:sp>
        </p:grpSp>
      </p:grpSp>
      <p:grpSp>
        <p:nvGrpSpPr>
          <p:cNvPr id="24" name="Google Shape;31;p1">
            <a:extLst>
              <a:ext uri="{FF2B5EF4-FFF2-40B4-BE49-F238E27FC236}">
                <a16:creationId xmlns:a16="http://schemas.microsoft.com/office/drawing/2014/main" id="{9FC8B881-2FF6-7149-F8D8-B4226D5E4920}"/>
              </a:ext>
            </a:extLst>
          </p:cNvPr>
          <p:cNvGrpSpPr/>
          <p:nvPr/>
        </p:nvGrpSpPr>
        <p:grpSpPr>
          <a:xfrm>
            <a:off x="6086476" y="3893274"/>
            <a:ext cx="2339973" cy="996915"/>
            <a:chOff x="10145078" y="479910"/>
            <a:chExt cx="2339973" cy="996915"/>
          </a:xfrm>
        </p:grpSpPr>
        <p:sp>
          <p:nvSpPr>
            <p:cNvPr id="25" name="Google Shape;33;p1">
              <a:extLst>
                <a:ext uri="{FF2B5EF4-FFF2-40B4-BE49-F238E27FC236}">
                  <a16:creationId xmlns:a16="http://schemas.microsoft.com/office/drawing/2014/main" id="{5B8DEC3C-8EA3-9557-0AE1-49C12A656DE3}"/>
                </a:ext>
              </a:extLst>
            </p:cNvPr>
            <p:cNvSpPr txBox="1"/>
            <p:nvPr/>
          </p:nvSpPr>
          <p:spPr>
            <a:xfrm>
              <a:off x="10145078" y="1138271"/>
              <a:ext cx="1714499" cy="338554"/>
            </a:xfrm>
            <a:prstGeom prst="rect">
              <a:avLst/>
            </a:prstGeom>
            <a:noFill/>
          </p:spPr>
          <p:txBody>
            <a:bodyPr wrap="square" rtlCol="0">
              <a:spAutoFit/>
            </a:bodyPr>
            <a:lstStyle>
              <a:defPPr>
                <a:defRPr lang="en-US"/>
              </a:defPPr>
              <a:lvl1pPr>
                <a:defRPr>
                  <a:solidFill>
                    <a:schemeClr val="tx1">
                      <a:lumMod val="85000"/>
                      <a:lumOff val="15000"/>
                    </a:schemeClr>
                  </a:solidFill>
                  <a:latin typeface="+mj-lt"/>
                </a:defRPr>
              </a:lvl1pPr>
            </a:lstStyle>
            <a:p>
              <a:r>
                <a:rPr lang="en-ID" sz="1600" b="1" dirty="0" smtClean="0">
                  <a:sym typeface="Arial"/>
                </a:rPr>
                <a:t>Easy Farming</a:t>
              </a:r>
              <a:endParaRPr sz="1600" b="1" dirty="0"/>
            </a:p>
          </p:txBody>
        </p:sp>
        <p:sp>
          <p:nvSpPr>
            <p:cNvPr id="26" name="Google Shape;34;p1">
              <a:extLst>
                <a:ext uri="{FF2B5EF4-FFF2-40B4-BE49-F238E27FC236}">
                  <a16:creationId xmlns:a16="http://schemas.microsoft.com/office/drawing/2014/main" id="{36AF1404-BA6B-3D5F-4F5D-BFFF64CC5E6C}"/>
                </a:ext>
              </a:extLst>
            </p:cNvPr>
            <p:cNvSpPr txBox="1"/>
            <p:nvPr/>
          </p:nvSpPr>
          <p:spPr>
            <a:xfrm>
              <a:off x="10145078" y="479910"/>
              <a:ext cx="233997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3600" b="1" i="0" u="none" strike="noStrike" cap="none" dirty="0">
                  <a:solidFill>
                    <a:schemeClr val="tx1">
                      <a:lumMod val="85000"/>
                      <a:lumOff val="15000"/>
                    </a:schemeClr>
                  </a:solidFill>
                  <a:latin typeface="+mj-lt"/>
                  <a:ea typeface="Arial"/>
                  <a:cs typeface="Arial"/>
                  <a:sym typeface="Arial"/>
                </a:rPr>
                <a:t>+2,2</a:t>
              </a:r>
              <a:r>
                <a:rPr lang="en-ID" sz="3600" b="1" dirty="0">
                  <a:solidFill>
                    <a:schemeClr val="tx1">
                      <a:lumMod val="85000"/>
                      <a:lumOff val="15000"/>
                    </a:schemeClr>
                  </a:solidFill>
                  <a:latin typeface="+mj-lt"/>
                  <a:ea typeface="Arial"/>
                  <a:cs typeface="Arial"/>
                  <a:sym typeface="Arial"/>
                </a:rPr>
                <a:t>M</a:t>
              </a:r>
              <a:endParaRPr sz="2400" b="1" dirty="0">
                <a:solidFill>
                  <a:schemeClr val="tx1">
                    <a:lumMod val="85000"/>
                    <a:lumOff val="15000"/>
                  </a:schemeClr>
                </a:solidFill>
                <a:latin typeface="+mj-lt"/>
              </a:endParaRPr>
            </a:p>
          </p:txBody>
        </p:sp>
      </p:grpSp>
      <p:grpSp>
        <p:nvGrpSpPr>
          <p:cNvPr id="27" name="Google Shape;31;p1">
            <a:extLst>
              <a:ext uri="{FF2B5EF4-FFF2-40B4-BE49-F238E27FC236}">
                <a16:creationId xmlns:a16="http://schemas.microsoft.com/office/drawing/2014/main" id="{2BC28B9D-5655-4579-4339-FD2BF437A80A}"/>
              </a:ext>
            </a:extLst>
          </p:cNvPr>
          <p:cNvGrpSpPr/>
          <p:nvPr/>
        </p:nvGrpSpPr>
        <p:grpSpPr>
          <a:xfrm>
            <a:off x="8861207" y="3893274"/>
            <a:ext cx="2339973" cy="996915"/>
            <a:chOff x="10145078" y="479910"/>
            <a:chExt cx="2339973" cy="996915"/>
          </a:xfrm>
        </p:grpSpPr>
        <p:sp>
          <p:nvSpPr>
            <p:cNvPr id="28" name="Google Shape;33;p1">
              <a:extLst>
                <a:ext uri="{FF2B5EF4-FFF2-40B4-BE49-F238E27FC236}">
                  <a16:creationId xmlns:a16="http://schemas.microsoft.com/office/drawing/2014/main" id="{9C57B4BA-A15C-0734-964E-9F51DC492B3C}"/>
                </a:ext>
              </a:extLst>
            </p:cNvPr>
            <p:cNvSpPr txBox="1"/>
            <p:nvPr/>
          </p:nvSpPr>
          <p:spPr>
            <a:xfrm>
              <a:off x="10145078" y="1138271"/>
              <a:ext cx="1714499" cy="338554"/>
            </a:xfrm>
            <a:prstGeom prst="rect">
              <a:avLst/>
            </a:prstGeom>
            <a:noFill/>
          </p:spPr>
          <p:txBody>
            <a:bodyPr wrap="square" rtlCol="0">
              <a:spAutoFit/>
            </a:bodyPr>
            <a:lstStyle>
              <a:defPPr>
                <a:defRPr lang="en-US"/>
              </a:defPPr>
              <a:lvl1pPr>
                <a:defRPr>
                  <a:solidFill>
                    <a:schemeClr val="tx1">
                      <a:lumMod val="85000"/>
                      <a:lumOff val="15000"/>
                    </a:schemeClr>
                  </a:solidFill>
                  <a:latin typeface="+mj-lt"/>
                </a:defRPr>
              </a:lvl1pPr>
            </a:lstStyle>
            <a:p>
              <a:r>
                <a:rPr lang="en-ID" sz="1600" b="1" dirty="0" smtClean="0">
                  <a:sym typeface="Arial"/>
                </a:rPr>
                <a:t>Easy </a:t>
              </a:r>
              <a:r>
                <a:rPr lang="en-ID" sz="1600" b="1" dirty="0">
                  <a:sym typeface="Arial"/>
                </a:rPr>
                <a:t>Farming</a:t>
              </a:r>
              <a:endParaRPr sz="1600" b="1" dirty="0"/>
            </a:p>
          </p:txBody>
        </p:sp>
        <p:sp>
          <p:nvSpPr>
            <p:cNvPr id="29" name="Google Shape;34;p1">
              <a:extLst>
                <a:ext uri="{FF2B5EF4-FFF2-40B4-BE49-F238E27FC236}">
                  <a16:creationId xmlns:a16="http://schemas.microsoft.com/office/drawing/2014/main" id="{7726AA0E-60CF-5955-E69B-8478E4F02E7F}"/>
                </a:ext>
              </a:extLst>
            </p:cNvPr>
            <p:cNvSpPr txBox="1"/>
            <p:nvPr/>
          </p:nvSpPr>
          <p:spPr>
            <a:xfrm>
              <a:off x="10145078" y="479910"/>
              <a:ext cx="233997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3600" b="1" i="0" u="none" strike="noStrike" cap="none" dirty="0">
                  <a:solidFill>
                    <a:schemeClr val="tx1">
                      <a:lumMod val="85000"/>
                      <a:lumOff val="15000"/>
                    </a:schemeClr>
                  </a:solidFill>
                  <a:latin typeface="+mj-lt"/>
                  <a:ea typeface="Arial"/>
                  <a:cs typeface="Arial"/>
                  <a:sym typeface="Arial"/>
                </a:rPr>
                <a:t>+2,</a:t>
              </a:r>
              <a:r>
                <a:rPr lang="en-ID" sz="3600" b="1" dirty="0">
                  <a:solidFill>
                    <a:schemeClr val="tx1">
                      <a:lumMod val="85000"/>
                      <a:lumOff val="15000"/>
                    </a:schemeClr>
                  </a:solidFill>
                  <a:latin typeface="+mj-lt"/>
                  <a:ea typeface="Arial"/>
                  <a:cs typeface="Arial"/>
                  <a:sym typeface="Arial"/>
                </a:rPr>
                <a:t>5M</a:t>
              </a:r>
              <a:endParaRPr sz="2400" b="1" dirty="0">
                <a:solidFill>
                  <a:schemeClr val="tx1">
                    <a:lumMod val="85000"/>
                    <a:lumOff val="15000"/>
                  </a:schemeClr>
                </a:solidFill>
                <a:latin typeface="+mj-lt"/>
              </a:endParaRPr>
            </a:p>
          </p:txBody>
        </p:sp>
      </p:grpSp>
      <p:sp>
        <p:nvSpPr>
          <p:cNvPr id="30" name="Rectangle 29">
            <a:extLst>
              <a:ext uri="{FF2B5EF4-FFF2-40B4-BE49-F238E27FC236}">
                <a16:creationId xmlns:a16="http://schemas.microsoft.com/office/drawing/2014/main" id="{5A8DA823-E4D3-4715-9E0D-E408F36426AF}"/>
              </a:ext>
            </a:extLst>
          </p:cNvPr>
          <p:cNvSpPr/>
          <p:nvPr/>
        </p:nvSpPr>
        <p:spPr>
          <a:xfrm>
            <a:off x="6111877" y="5059078"/>
            <a:ext cx="2435224" cy="1120307"/>
          </a:xfrm>
          <a:prstGeom prst="rect">
            <a:avLst/>
          </a:prstGeom>
        </p:spPr>
        <p:txBody>
          <a:bodyPr wrap="square">
            <a:spAutoFit/>
          </a:bodyPr>
          <a:lstStyle/>
          <a:p>
            <a:pPr marL="171450" indent="-171450">
              <a:lnSpc>
                <a:spcPct val="130000"/>
              </a:lnSpc>
              <a:spcBef>
                <a:spcPts val="1200"/>
              </a:spcBef>
              <a:buFont typeface="Arial" panose="020B0604020202020204" pitchFamily="34" charset="0"/>
              <a:buChar char="•"/>
            </a:pPr>
            <a:r>
              <a:rPr lang="en-US" sz="1200" dirty="0"/>
              <a:t>Common </a:t>
            </a:r>
            <a:r>
              <a:rPr lang="en-US" sz="1200" dirty="0" smtClean="0"/>
              <a:t>Wheat</a:t>
            </a:r>
          </a:p>
          <a:p>
            <a:pPr marL="171450" indent="-171450">
              <a:lnSpc>
                <a:spcPct val="130000"/>
              </a:lnSpc>
              <a:spcBef>
                <a:spcPts val="1200"/>
              </a:spcBef>
              <a:buFont typeface="Arial" panose="020B0604020202020204" pitchFamily="34" charset="0"/>
              <a:buChar char="•"/>
            </a:pPr>
            <a:r>
              <a:rPr lang="en-US" sz="1200" dirty="0"/>
              <a:t>Durum </a:t>
            </a:r>
            <a:r>
              <a:rPr lang="en-US" sz="1200" dirty="0" smtClean="0"/>
              <a:t>Wheat</a:t>
            </a:r>
          </a:p>
          <a:p>
            <a:pPr marL="171450" indent="-171450">
              <a:lnSpc>
                <a:spcPct val="130000"/>
              </a:lnSpc>
              <a:spcBef>
                <a:spcPts val="1200"/>
              </a:spcBef>
              <a:buFont typeface="Arial" panose="020B0604020202020204" pitchFamily="34" charset="0"/>
              <a:buChar char="•"/>
            </a:pPr>
            <a:r>
              <a:rPr lang="en-US" sz="1200" dirty="0"/>
              <a:t>Emmer Wheat </a:t>
            </a:r>
            <a:endParaRPr lang="da-DK" sz="1200" dirty="0">
              <a:solidFill>
                <a:schemeClr val="tx1">
                  <a:lumMod val="95000"/>
                  <a:lumOff val="5000"/>
                </a:schemeClr>
              </a:solidFill>
              <a:cs typeface="Segoe UI" panose="020B0502040204020203" pitchFamily="34" charset="0"/>
            </a:endParaRPr>
          </a:p>
        </p:txBody>
      </p:sp>
      <p:sp>
        <p:nvSpPr>
          <p:cNvPr id="31" name="Rectangle 30">
            <a:extLst>
              <a:ext uri="{FF2B5EF4-FFF2-40B4-BE49-F238E27FC236}">
                <a16:creationId xmlns:a16="http://schemas.microsoft.com/office/drawing/2014/main" id="{CCA32F68-0154-9F78-8397-C5FAE4B506BD}"/>
              </a:ext>
            </a:extLst>
          </p:cNvPr>
          <p:cNvSpPr/>
          <p:nvPr/>
        </p:nvSpPr>
        <p:spPr>
          <a:xfrm>
            <a:off x="8813581" y="5059078"/>
            <a:ext cx="2435224" cy="726353"/>
          </a:xfrm>
          <a:prstGeom prst="rect">
            <a:avLst/>
          </a:prstGeom>
        </p:spPr>
        <p:txBody>
          <a:bodyPr wrap="square">
            <a:spAutoFit/>
          </a:bodyPr>
          <a:lstStyle/>
          <a:p>
            <a:pPr marL="171450" indent="-171450">
              <a:lnSpc>
                <a:spcPct val="130000"/>
              </a:lnSpc>
              <a:spcBef>
                <a:spcPts val="1200"/>
              </a:spcBef>
              <a:buFont typeface="Arial" panose="020B0604020202020204" pitchFamily="34" charset="0"/>
              <a:buChar char="•"/>
            </a:pPr>
            <a:r>
              <a:rPr lang="en-US" sz="1200" dirty="0"/>
              <a:t>Asian </a:t>
            </a:r>
            <a:r>
              <a:rPr lang="en-US" sz="1200" dirty="0" smtClean="0"/>
              <a:t>rice</a:t>
            </a:r>
          </a:p>
          <a:p>
            <a:pPr marL="171450" indent="-171450">
              <a:lnSpc>
                <a:spcPct val="130000"/>
              </a:lnSpc>
              <a:spcBef>
                <a:spcPts val="1200"/>
              </a:spcBef>
              <a:buFont typeface="Arial" panose="020B0604020202020204" pitchFamily="34" charset="0"/>
              <a:buChar char="•"/>
            </a:pPr>
            <a:r>
              <a:rPr lang="en-US" sz="1200" dirty="0"/>
              <a:t>African rice</a:t>
            </a:r>
            <a:endParaRPr lang="da-DK" sz="1200" dirty="0">
              <a:solidFill>
                <a:schemeClr val="tx1">
                  <a:lumMod val="95000"/>
                  <a:lumOff val="5000"/>
                </a:schemeClr>
              </a:solidFill>
              <a:cs typeface="Segoe UI" panose="020B0502040204020203" pitchFamily="34" charset="0"/>
            </a:endParaRPr>
          </a:p>
        </p:txBody>
      </p:sp>
      <p:pic>
        <p:nvPicPr>
          <p:cNvPr id="34" name="Picture Placeholder 3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920" b="4920"/>
          <a:stretch>
            <a:fillRect/>
          </a:stretch>
        </p:blipFill>
        <p:spPr/>
      </p:pic>
    </p:spTree>
    <p:extLst>
      <p:ext uri="{BB962C8B-B14F-4D97-AF65-F5344CB8AC3E}">
        <p14:creationId xmlns:p14="http://schemas.microsoft.com/office/powerpoint/2010/main" val="4014785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350" y="338296"/>
            <a:ext cx="2262351" cy="369332"/>
          </a:xfrm>
          <a:prstGeom prst="rect">
            <a:avLst/>
          </a:prstGeom>
        </p:spPr>
        <p:txBody>
          <a:bodyPr wrap="none">
            <a:spAutoFit/>
          </a:bodyPr>
          <a:lstStyle/>
          <a:p>
            <a:r>
              <a:rPr lang="en-US" dirty="0">
                <a:solidFill>
                  <a:srgbClr val="92D050"/>
                </a:solidFill>
              </a:rPr>
              <a:t>PHASE 2 DIAGRAMS</a:t>
            </a:r>
          </a:p>
        </p:txBody>
      </p:sp>
      <p:sp>
        <p:nvSpPr>
          <p:cNvPr id="3" name="Rectangle 2"/>
          <p:cNvSpPr/>
          <p:nvPr/>
        </p:nvSpPr>
        <p:spPr>
          <a:xfrm>
            <a:off x="3329172" y="338296"/>
            <a:ext cx="2677721" cy="369332"/>
          </a:xfrm>
          <a:prstGeom prst="rect">
            <a:avLst/>
          </a:prstGeom>
        </p:spPr>
        <p:txBody>
          <a:bodyPr wrap="none">
            <a:spAutoFit/>
          </a:bodyPr>
          <a:lstStyle/>
          <a:p>
            <a:r>
              <a:rPr lang="en-US" dirty="0">
                <a:solidFill>
                  <a:srgbClr val="92D050"/>
                </a:solidFill>
              </a:rPr>
              <a:t>COMPONENT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818" y="1628523"/>
            <a:ext cx="10398912" cy="4258710"/>
          </a:xfrm>
          <a:prstGeom prst="rect">
            <a:avLst/>
          </a:prstGeom>
        </p:spPr>
      </p:pic>
    </p:spTree>
    <p:extLst>
      <p:ext uri="{BB962C8B-B14F-4D97-AF65-F5344CB8AC3E}">
        <p14:creationId xmlns:p14="http://schemas.microsoft.com/office/powerpoint/2010/main" val="326320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401" y="576290"/>
            <a:ext cx="1922770" cy="369332"/>
          </a:xfrm>
          <a:prstGeom prst="rect">
            <a:avLst/>
          </a:prstGeom>
        </p:spPr>
        <p:txBody>
          <a:bodyPr wrap="none">
            <a:spAutoFit/>
          </a:bodyPr>
          <a:lstStyle/>
          <a:p>
            <a:r>
              <a:rPr lang="en-US" dirty="0">
                <a:solidFill>
                  <a:srgbClr val="92D050"/>
                </a:solidFill>
              </a:rPr>
              <a:t>CLASS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086" y="1368289"/>
            <a:ext cx="8505804" cy="4839509"/>
          </a:xfrm>
          <a:prstGeom prst="rect">
            <a:avLst/>
          </a:prstGeom>
        </p:spPr>
      </p:pic>
    </p:spTree>
    <p:extLst>
      <p:ext uri="{BB962C8B-B14F-4D97-AF65-F5344CB8AC3E}">
        <p14:creationId xmlns:p14="http://schemas.microsoft.com/office/powerpoint/2010/main" val="411072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5052" y="413452"/>
            <a:ext cx="2193677" cy="369332"/>
          </a:xfrm>
          <a:prstGeom prst="rect">
            <a:avLst/>
          </a:prstGeom>
        </p:spPr>
        <p:txBody>
          <a:bodyPr wrap="none">
            <a:spAutoFit/>
          </a:bodyPr>
          <a:lstStyle/>
          <a:p>
            <a:r>
              <a:rPr lang="en-US" dirty="0">
                <a:solidFill>
                  <a:srgbClr val="92D050"/>
                </a:solidFill>
              </a:rPr>
              <a:t>ACTIVITY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967" y="956917"/>
            <a:ext cx="9131474" cy="5218415"/>
          </a:xfrm>
          <a:prstGeom prst="rect">
            <a:avLst/>
          </a:prstGeom>
        </p:spPr>
      </p:pic>
    </p:spTree>
    <p:extLst>
      <p:ext uri="{BB962C8B-B14F-4D97-AF65-F5344CB8AC3E}">
        <p14:creationId xmlns:p14="http://schemas.microsoft.com/office/powerpoint/2010/main" val="106182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693" y="363348"/>
            <a:ext cx="1523366" cy="369332"/>
          </a:xfrm>
          <a:prstGeom prst="rect">
            <a:avLst/>
          </a:prstGeom>
        </p:spPr>
        <p:txBody>
          <a:bodyPr wrap="none">
            <a:spAutoFit/>
          </a:bodyPr>
          <a:lstStyle/>
          <a:p>
            <a:r>
              <a:rPr lang="en-US" dirty="0">
                <a:solidFill>
                  <a:srgbClr val="92D050"/>
                </a:solidFill>
              </a:rPr>
              <a:t>ER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968" y="428206"/>
            <a:ext cx="7440063" cy="6001588"/>
          </a:xfrm>
          <a:prstGeom prst="rect">
            <a:avLst/>
          </a:prstGeom>
        </p:spPr>
      </p:pic>
    </p:spTree>
    <p:extLst>
      <p:ext uri="{BB962C8B-B14F-4D97-AF65-F5344CB8AC3E}">
        <p14:creationId xmlns:p14="http://schemas.microsoft.com/office/powerpoint/2010/main" val="154729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429" y="388400"/>
            <a:ext cx="2392193" cy="369332"/>
          </a:xfrm>
          <a:prstGeom prst="rect">
            <a:avLst/>
          </a:prstGeom>
        </p:spPr>
        <p:txBody>
          <a:bodyPr wrap="none">
            <a:spAutoFit/>
          </a:bodyPr>
          <a:lstStyle/>
          <a:p>
            <a:r>
              <a:rPr lang="en-US" dirty="0">
                <a:solidFill>
                  <a:srgbClr val="92D050"/>
                </a:solidFill>
              </a:rPr>
              <a:t>SEQUENCE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622" y="573066"/>
            <a:ext cx="7459116" cy="5725324"/>
          </a:xfrm>
          <a:prstGeom prst="rect">
            <a:avLst/>
          </a:prstGeom>
        </p:spPr>
      </p:pic>
    </p:spTree>
    <p:extLst>
      <p:ext uri="{BB962C8B-B14F-4D97-AF65-F5344CB8AC3E}">
        <p14:creationId xmlns:p14="http://schemas.microsoft.com/office/powerpoint/2010/main" val="50525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095" y="463556"/>
            <a:ext cx="3063787" cy="369332"/>
          </a:xfrm>
          <a:prstGeom prst="rect">
            <a:avLst/>
          </a:prstGeom>
        </p:spPr>
        <p:txBody>
          <a:bodyPr wrap="none">
            <a:spAutoFit/>
          </a:bodyPr>
          <a:lstStyle/>
          <a:p>
            <a:r>
              <a:rPr lang="en-US" dirty="0">
                <a:solidFill>
                  <a:srgbClr val="92D050"/>
                </a:solidFill>
              </a:rPr>
              <a:t>COLLABORATION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90" y="832888"/>
            <a:ext cx="7868748" cy="5963482"/>
          </a:xfrm>
          <a:prstGeom prst="rect">
            <a:avLst/>
          </a:prstGeom>
        </p:spPr>
      </p:pic>
    </p:spTree>
    <p:extLst>
      <p:ext uri="{BB962C8B-B14F-4D97-AF65-F5344CB8AC3E}">
        <p14:creationId xmlns:p14="http://schemas.microsoft.com/office/powerpoint/2010/main" val="1262288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531" y="413452"/>
            <a:ext cx="1402948" cy="369332"/>
          </a:xfrm>
          <a:prstGeom prst="rect">
            <a:avLst/>
          </a:prstGeom>
        </p:spPr>
        <p:txBody>
          <a:bodyPr wrap="none">
            <a:spAutoFit/>
          </a:bodyPr>
          <a:lstStyle/>
          <a:p>
            <a:r>
              <a:rPr lang="en-US" dirty="0">
                <a:solidFill>
                  <a:srgbClr val="92D050"/>
                </a:solidFill>
              </a:rPr>
              <a:t>DFD LEVEL0</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52" y="1221873"/>
            <a:ext cx="8260723" cy="4615255"/>
          </a:xfrm>
          <a:prstGeom prst="rect">
            <a:avLst/>
          </a:prstGeom>
        </p:spPr>
      </p:pic>
    </p:spTree>
    <p:extLst>
      <p:ext uri="{BB962C8B-B14F-4D97-AF65-F5344CB8AC3E}">
        <p14:creationId xmlns:p14="http://schemas.microsoft.com/office/powerpoint/2010/main" val="4040782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901" y="400926"/>
            <a:ext cx="1402948" cy="369332"/>
          </a:xfrm>
          <a:prstGeom prst="rect">
            <a:avLst/>
          </a:prstGeom>
        </p:spPr>
        <p:txBody>
          <a:bodyPr wrap="none">
            <a:spAutoFit/>
          </a:bodyPr>
          <a:lstStyle/>
          <a:p>
            <a:r>
              <a:rPr lang="en-US" dirty="0">
                <a:solidFill>
                  <a:srgbClr val="92D050"/>
                </a:solidFill>
              </a:rPr>
              <a:t>DFD LEVEL1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751" y="770257"/>
            <a:ext cx="8170601" cy="5736805"/>
          </a:xfrm>
          <a:prstGeom prst="rect">
            <a:avLst/>
          </a:prstGeom>
        </p:spPr>
      </p:pic>
    </p:spTree>
    <p:extLst>
      <p:ext uri="{BB962C8B-B14F-4D97-AF65-F5344CB8AC3E}">
        <p14:creationId xmlns:p14="http://schemas.microsoft.com/office/powerpoint/2010/main" val="3574899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902" y="350822"/>
            <a:ext cx="1402948" cy="369332"/>
          </a:xfrm>
          <a:prstGeom prst="rect">
            <a:avLst/>
          </a:prstGeom>
        </p:spPr>
        <p:txBody>
          <a:bodyPr wrap="none">
            <a:spAutoFit/>
          </a:bodyPr>
          <a:lstStyle/>
          <a:p>
            <a:r>
              <a:rPr lang="en-US" dirty="0">
                <a:solidFill>
                  <a:srgbClr val="92D050"/>
                </a:solidFill>
              </a:rPr>
              <a:t>DFD LEVEL2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23" y="723511"/>
            <a:ext cx="8697041" cy="6046727"/>
          </a:xfrm>
          <a:prstGeom prst="rect">
            <a:avLst/>
          </a:prstGeom>
        </p:spPr>
      </p:pic>
    </p:spTree>
    <p:extLst>
      <p:ext uri="{BB962C8B-B14F-4D97-AF65-F5344CB8AC3E}">
        <p14:creationId xmlns:p14="http://schemas.microsoft.com/office/powerpoint/2010/main" val="889178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175" y="513660"/>
            <a:ext cx="1704506" cy="369332"/>
          </a:xfrm>
          <a:prstGeom prst="rect">
            <a:avLst/>
          </a:prstGeom>
        </p:spPr>
        <p:txBody>
          <a:bodyPr wrap="none">
            <a:spAutoFit/>
          </a:bodyPr>
          <a:lstStyle/>
          <a:p>
            <a:r>
              <a:rPr lang="en-US" dirty="0">
                <a:solidFill>
                  <a:srgbClr val="92D050"/>
                </a:solidFill>
              </a:rPr>
              <a:t>EVENT TRACES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88" y="1128391"/>
            <a:ext cx="9696469" cy="5492046"/>
          </a:xfrm>
          <a:prstGeom prst="rect">
            <a:avLst/>
          </a:prstGeom>
        </p:spPr>
      </p:pic>
    </p:spTree>
    <p:extLst>
      <p:ext uri="{BB962C8B-B14F-4D97-AF65-F5344CB8AC3E}">
        <p14:creationId xmlns:p14="http://schemas.microsoft.com/office/powerpoint/2010/main" val="1270440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B9CA9B-449B-B323-6521-22AD1DD7318D}"/>
              </a:ext>
            </a:extLst>
          </p:cNvPr>
          <p:cNvGrpSpPr/>
          <p:nvPr/>
        </p:nvGrpSpPr>
        <p:grpSpPr>
          <a:xfrm>
            <a:off x="695325" y="1774162"/>
            <a:ext cx="2364806" cy="1452720"/>
            <a:chOff x="6270825" y="2880533"/>
            <a:chExt cx="2364806" cy="1452720"/>
          </a:xfrm>
        </p:grpSpPr>
        <p:sp>
          <p:nvSpPr>
            <p:cNvPr id="3" name="Rectangle: Rounded Corners 2">
              <a:extLst>
                <a:ext uri="{FF2B5EF4-FFF2-40B4-BE49-F238E27FC236}">
                  <a16:creationId xmlns:a16="http://schemas.microsoft.com/office/drawing/2014/main" id="{C6311B85-6462-B6A2-8E45-B8609031BECE}"/>
                </a:ext>
              </a:extLst>
            </p:cNvPr>
            <p:cNvSpPr/>
            <p:nvPr/>
          </p:nvSpPr>
          <p:spPr>
            <a:xfrm>
              <a:off x="6270825" y="2880533"/>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 name="Group 3">
              <a:extLst>
                <a:ext uri="{FF2B5EF4-FFF2-40B4-BE49-F238E27FC236}">
                  <a16:creationId xmlns:a16="http://schemas.microsoft.com/office/drawing/2014/main" id="{556DE3C1-0EC9-607B-3BA8-F8E0E298F261}"/>
                </a:ext>
              </a:extLst>
            </p:cNvPr>
            <p:cNvGrpSpPr/>
            <p:nvPr/>
          </p:nvGrpSpPr>
          <p:grpSpPr>
            <a:xfrm>
              <a:off x="6532555" y="3110236"/>
              <a:ext cx="1982774" cy="769440"/>
              <a:chOff x="6041440" y="3257102"/>
              <a:chExt cx="1982774" cy="769440"/>
            </a:xfrm>
          </p:grpSpPr>
          <p:sp>
            <p:nvSpPr>
              <p:cNvPr id="5" name="TextBox 4">
                <a:extLst>
                  <a:ext uri="{FF2B5EF4-FFF2-40B4-BE49-F238E27FC236}">
                    <a16:creationId xmlns:a16="http://schemas.microsoft.com/office/drawing/2014/main" id="{1338A836-7A8A-D972-D577-E29BBC00837B}"/>
                  </a:ext>
                </a:extLst>
              </p:cNvPr>
              <p:cNvSpPr txBox="1"/>
              <p:nvPr/>
            </p:nvSpPr>
            <p:spPr>
              <a:xfrm>
                <a:off x="6122356" y="3257102"/>
                <a:ext cx="1727829" cy="769440"/>
              </a:xfrm>
              <a:prstGeom prst="rect">
                <a:avLst/>
              </a:prstGeom>
              <a:noFill/>
              <a:effectLst/>
            </p:spPr>
            <p:txBody>
              <a:bodyPr wrap="square" rtlCol="0">
                <a:spAutoFit/>
              </a:bodyPr>
              <a:lstStyle/>
              <a:p>
                <a:endParaRPr lang="en-US" sz="4400" b="1" dirty="0">
                  <a:solidFill>
                    <a:schemeClr val="bg1"/>
                  </a:solidFill>
                </a:endParaRPr>
              </a:p>
            </p:txBody>
          </p:sp>
          <p:sp>
            <p:nvSpPr>
              <p:cNvPr id="6" name="TextBox 5">
                <a:extLst>
                  <a:ext uri="{FF2B5EF4-FFF2-40B4-BE49-F238E27FC236}">
                    <a16:creationId xmlns:a16="http://schemas.microsoft.com/office/drawing/2014/main" id="{C749836D-7C27-BAE8-5864-9A3D86590748}"/>
                  </a:ext>
                </a:extLst>
              </p:cNvPr>
              <p:cNvSpPr txBox="1"/>
              <p:nvPr/>
            </p:nvSpPr>
            <p:spPr>
              <a:xfrm>
                <a:off x="6041440" y="3499478"/>
                <a:ext cx="1982774" cy="369332"/>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sz="1800" dirty="0" smtClean="0">
                    <a:solidFill>
                      <a:schemeClr val="bg1"/>
                    </a:solidFill>
                    <a:latin typeface="Times New Roman" panose="02020603050405020304" pitchFamily="18" charset="0"/>
                    <a:cs typeface="Times New Roman" panose="02020603050405020304" pitchFamily="18" charset="0"/>
                  </a:rPr>
                  <a:t>Brief Description</a:t>
                </a:r>
                <a:endParaRPr lang="en-US" sz="1800" dirty="0">
                  <a:solidFill>
                    <a:schemeClr val="bg1"/>
                  </a:solidFill>
                  <a:latin typeface="Times New Roman" panose="02020603050405020304" pitchFamily="18" charset="0"/>
                  <a:cs typeface="Times New Roman" panose="02020603050405020304" pitchFamily="18" charset="0"/>
                </a:endParaRPr>
              </a:p>
            </p:txBody>
          </p:sp>
        </p:grpSp>
      </p:grpSp>
      <p:sp>
        <p:nvSpPr>
          <p:cNvPr id="13" name="TextBox 12">
            <a:extLst>
              <a:ext uri="{FF2B5EF4-FFF2-40B4-BE49-F238E27FC236}">
                <a16:creationId xmlns:a16="http://schemas.microsoft.com/office/drawing/2014/main" id="{C6986FA9-3AB6-3EB7-BD31-7238C40435F3}"/>
              </a:ext>
            </a:extLst>
          </p:cNvPr>
          <p:cNvSpPr txBox="1"/>
          <p:nvPr/>
        </p:nvSpPr>
        <p:spPr>
          <a:xfrm>
            <a:off x="3402777" y="351649"/>
            <a:ext cx="5023272" cy="707886"/>
          </a:xfrm>
          <a:prstGeom prst="rect">
            <a:avLst/>
          </a:prstGeom>
        </p:spPr>
        <p:txBody>
          <a:bodyPr wrap="square">
            <a:spAutoFit/>
          </a:bodyPr>
          <a:lstStyle>
            <a:defPPr>
              <a:defRPr lang="en-US"/>
            </a:defPPr>
            <a:lvl1pPr algn="ctr">
              <a:defRPr sz="4400">
                <a:solidFill>
                  <a:schemeClr val="tx1">
                    <a:lumMod val="75000"/>
                    <a:lumOff val="25000"/>
                  </a:schemeClr>
                </a:solidFill>
                <a:latin typeface="+mj-lt"/>
                <a:cs typeface="Poppins" panose="02000000000000000000" pitchFamily="2" charset="0"/>
              </a:defRPr>
            </a:lvl1pPr>
          </a:lstStyle>
          <a:p>
            <a:r>
              <a:rPr lang="en-US" sz="4000" b="1" u="sng" dirty="0" smtClean="0">
                <a:solidFill>
                  <a:srgbClr val="00B050"/>
                </a:solidFill>
              </a:rPr>
              <a:t>Table of Content</a:t>
            </a:r>
            <a:endParaRPr lang="en-US" sz="4000" b="1" u="sng" dirty="0">
              <a:solidFill>
                <a:srgbClr val="00B050"/>
              </a:solidFill>
            </a:endParaRPr>
          </a:p>
        </p:txBody>
      </p:sp>
      <p:sp>
        <p:nvSpPr>
          <p:cNvPr id="15" name="Rectangle 14">
            <a:extLst>
              <a:ext uri="{FF2B5EF4-FFF2-40B4-BE49-F238E27FC236}">
                <a16:creationId xmlns:a16="http://schemas.microsoft.com/office/drawing/2014/main" id="{893996FF-7ED9-8AEF-2D8D-A8AC1BC5A23C}"/>
              </a:ext>
            </a:extLst>
          </p:cNvPr>
          <p:cNvSpPr/>
          <p:nvPr/>
        </p:nvSpPr>
        <p:spPr>
          <a:xfrm>
            <a:off x="695325" y="2368326"/>
            <a:ext cx="4167344" cy="307200"/>
          </a:xfrm>
          <a:prstGeom prst="rect">
            <a:avLst/>
          </a:prstGeom>
        </p:spPr>
        <p:txBody>
          <a:bodyPr wrap="square">
            <a:spAutoFit/>
          </a:bodyPr>
          <a:lstStyle/>
          <a:p>
            <a:pPr>
              <a:lnSpc>
                <a:spcPct val="130000"/>
              </a:lnSpc>
              <a:spcBef>
                <a:spcPts val="1200"/>
              </a:spcBef>
            </a:pPr>
            <a:endParaRPr lang="da-DK" sz="1200" i="1" dirty="0">
              <a:solidFill>
                <a:schemeClr val="tx1">
                  <a:lumMod val="95000"/>
                  <a:lumOff val="5000"/>
                </a:schemeClr>
              </a:solidFill>
              <a:cs typeface="Segoe UI" panose="020B0502040204020203" pitchFamily="34" charset="0"/>
            </a:endParaRPr>
          </a:p>
        </p:txBody>
      </p:sp>
      <p:grpSp>
        <p:nvGrpSpPr>
          <p:cNvPr id="21" name="Group 20">
            <a:extLst>
              <a:ext uri="{FF2B5EF4-FFF2-40B4-BE49-F238E27FC236}">
                <a16:creationId xmlns:a16="http://schemas.microsoft.com/office/drawing/2014/main" id="{6AB9CA9B-449B-B323-6521-22AD1DD7318D}"/>
              </a:ext>
            </a:extLst>
          </p:cNvPr>
          <p:cNvGrpSpPr/>
          <p:nvPr/>
        </p:nvGrpSpPr>
        <p:grpSpPr>
          <a:xfrm>
            <a:off x="8225690" y="4343906"/>
            <a:ext cx="2364806" cy="1538700"/>
            <a:chOff x="6270825" y="2880533"/>
            <a:chExt cx="2364806" cy="1452720"/>
          </a:xfrm>
        </p:grpSpPr>
        <p:sp>
          <p:nvSpPr>
            <p:cNvPr id="22" name="Rectangle: Rounded Corners 2">
              <a:extLst>
                <a:ext uri="{FF2B5EF4-FFF2-40B4-BE49-F238E27FC236}">
                  <a16:creationId xmlns:a16="http://schemas.microsoft.com/office/drawing/2014/main" id="{C6311B85-6462-B6A2-8E45-B8609031BECE}"/>
                </a:ext>
              </a:extLst>
            </p:cNvPr>
            <p:cNvSpPr/>
            <p:nvPr/>
          </p:nvSpPr>
          <p:spPr>
            <a:xfrm>
              <a:off x="6270825" y="2880533"/>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556DE3C1-0EC9-607B-3BA8-F8E0E298F261}"/>
                </a:ext>
              </a:extLst>
            </p:cNvPr>
            <p:cNvGrpSpPr/>
            <p:nvPr/>
          </p:nvGrpSpPr>
          <p:grpSpPr>
            <a:xfrm>
              <a:off x="6613471" y="3110236"/>
              <a:ext cx="2022160" cy="769440"/>
              <a:chOff x="6122356" y="3257102"/>
              <a:chExt cx="2022160" cy="769440"/>
            </a:xfrm>
          </p:grpSpPr>
          <p:sp>
            <p:nvSpPr>
              <p:cNvPr id="24" name="TextBox 23">
                <a:extLst>
                  <a:ext uri="{FF2B5EF4-FFF2-40B4-BE49-F238E27FC236}">
                    <a16:creationId xmlns:a16="http://schemas.microsoft.com/office/drawing/2014/main" id="{1338A836-7A8A-D972-D577-E29BBC00837B}"/>
                  </a:ext>
                </a:extLst>
              </p:cNvPr>
              <p:cNvSpPr txBox="1"/>
              <p:nvPr/>
            </p:nvSpPr>
            <p:spPr>
              <a:xfrm>
                <a:off x="6122356" y="3257102"/>
                <a:ext cx="1727829" cy="769440"/>
              </a:xfrm>
              <a:prstGeom prst="rect">
                <a:avLst/>
              </a:prstGeom>
              <a:noFill/>
              <a:effectLst/>
            </p:spPr>
            <p:txBody>
              <a:bodyPr wrap="square" rtlCol="0">
                <a:spAutoFit/>
              </a:bodyPr>
              <a:lstStyle/>
              <a:p>
                <a:endParaRPr lang="en-US" sz="4400" b="1" dirty="0">
                  <a:solidFill>
                    <a:schemeClr val="bg1"/>
                  </a:solidFill>
                </a:endParaRPr>
              </a:p>
            </p:txBody>
          </p:sp>
          <p:sp>
            <p:nvSpPr>
              <p:cNvPr id="25" name="TextBox 24">
                <a:extLst>
                  <a:ext uri="{FF2B5EF4-FFF2-40B4-BE49-F238E27FC236}">
                    <a16:creationId xmlns:a16="http://schemas.microsoft.com/office/drawing/2014/main" id="{C749836D-7C27-BAE8-5864-9A3D86590748}"/>
                  </a:ext>
                </a:extLst>
              </p:cNvPr>
              <p:cNvSpPr txBox="1"/>
              <p:nvPr/>
            </p:nvSpPr>
            <p:spPr>
              <a:xfrm>
                <a:off x="6416687" y="3578500"/>
                <a:ext cx="1727829" cy="377752"/>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sz="2000" dirty="0" smtClean="0">
                    <a:solidFill>
                      <a:schemeClr val="bg1"/>
                    </a:solidFill>
                    <a:latin typeface="Times New Roman" panose="02020603050405020304" pitchFamily="18" charset="0"/>
                    <a:cs typeface="Times New Roman" panose="02020603050405020304" pitchFamily="18" charset="0"/>
                  </a:rPr>
                  <a:t>Conclusion</a:t>
                </a:r>
                <a:endParaRPr lang="en-US" sz="2000" dirty="0">
                  <a:solidFill>
                    <a:schemeClr val="bg1"/>
                  </a:solidFill>
                  <a:latin typeface="Times New Roman" panose="02020603050405020304" pitchFamily="18" charset="0"/>
                  <a:cs typeface="Times New Roman" panose="02020603050405020304" pitchFamily="18" charset="0"/>
                </a:endParaRPr>
              </a:p>
            </p:txBody>
          </p:sp>
        </p:grpSp>
      </p:grpSp>
      <p:grpSp>
        <p:nvGrpSpPr>
          <p:cNvPr id="31" name="Group 30">
            <a:extLst>
              <a:ext uri="{FF2B5EF4-FFF2-40B4-BE49-F238E27FC236}">
                <a16:creationId xmlns:a16="http://schemas.microsoft.com/office/drawing/2014/main" id="{6AB9CA9B-449B-B323-6521-22AD1DD7318D}"/>
              </a:ext>
            </a:extLst>
          </p:cNvPr>
          <p:cNvGrpSpPr/>
          <p:nvPr/>
        </p:nvGrpSpPr>
        <p:grpSpPr>
          <a:xfrm>
            <a:off x="741882" y="4386896"/>
            <a:ext cx="2364806" cy="1452720"/>
            <a:chOff x="6270825" y="2880533"/>
            <a:chExt cx="2364806" cy="1452720"/>
          </a:xfrm>
        </p:grpSpPr>
        <p:sp>
          <p:nvSpPr>
            <p:cNvPr id="32" name="Rectangle: Rounded Corners 2">
              <a:extLst>
                <a:ext uri="{FF2B5EF4-FFF2-40B4-BE49-F238E27FC236}">
                  <a16:creationId xmlns:a16="http://schemas.microsoft.com/office/drawing/2014/main" id="{C6311B85-6462-B6A2-8E45-B8609031BECE}"/>
                </a:ext>
              </a:extLst>
            </p:cNvPr>
            <p:cNvSpPr/>
            <p:nvPr/>
          </p:nvSpPr>
          <p:spPr>
            <a:xfrm>
              <a:off x="6270825" y="2880533"/>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 name="Group 32">
              <a:extLst>
                <a:ext uri="{FF2B5EF4-FFF2-40B4-BE49-F238E27FC236}">
                  <a16:creationId xmlns:a16="http://schemas.microsoft.com/office/drawing/2014/main" id="{556DE3C1-0EC9-607B-3BA8-F8E0E298F261}"/>
                </a:ext>
              </a:extLst>
            </p:cNvPr>
            <p:cNvGrpSpPr/>
            <p:nvPr/>
          </p:nvGrpSpPr>
          <p:grpSpPr>
            <a:xfrm>
              <a:off x="6613471" y="3110236"/>
              <a:ext cx="1727829" cy="769440"/>
              <a:chOff x="6122356" y="3257102"/>
              <a:chExt cx="1727829" cy="769440"/>
            </a:xfrm>
          </p:grpSpPr>
          <p:sp>
            <p:nvSpPr>
              <p:cNvPr id="34" name="TextBox 33">
                <a:extLst>
                  <a:ext uri="{FF2B5EF4-FFF2-40B4-BE49-F238E27FC236}">
                    <a16:creationId xmlns:a16="http://schemas.microsoft.com/office/drawing/2014/main" id="{1338A836-7A8A-D972-D577-E29BBC00837B}"/>
                  </a:ext>
                </a:extLst>
              </p:cNvPr>
              <p:cNvSpPr txBox="1"/>
              <p:nvPr/>
            </p:nvSpPr>
            <p:spPr>
              <a:xfrm>
                <a:off x="6122356" y="3257102"/>
                <a:ext cx="1727829" cy="769440"/>
              </a:xfrm>
              <a:prstGeom prst="rect">
                <a:avLst/>
              </a:prstGeom>
              <a:noFill/>
              <a:effectLst/>
            </p:spPr>
            <p:txBody>
              <a:bodyPr wrap="square" rtlCol="0">
                <a:spAutoFit/>
              </a:bodyPr>
              <a:lstStyle/>
              <a:p>
                <a:endParaRPr lang="en-US" sz="4400" b="1" dirty="0">
                  <a:solidFill>
                    <a:schemeClr val="bg1"/>
                  </a:solidFill>
                </a:endParaRPr>
              </a:p>
            </p:txBody>
          </p:sp>
          <p:sp>
            <p:nvSpPr>
              <p:cNvPr id="35" name="TextBox 34">
                <a:extLst>
                  <a:ext uri="{FF2B5EF4-FFF2-40B4-BE49-F238E27FC236}">
                    <a16:creationId xmlns:a16="http://schemas.microsoft.com/office/drawing/2014/main" id="{C749836D-7C27-BAE8-5864-9A3D86590748}"/>
                  </a:ext>
                </a:extLst>
              </p:cNvPr>
              <p:cNvSpPr txBox="1"/>
              <p:nvPr/>
            </p:nvSpPr>
            <p:spPr>
              <a:xfrm>
                <a:off x="6122356" y="3599871"/>
                <a:ext cx="1727829" cy="338554"/>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dirty="0" smtClean="0">
                    <a:solidFill>
                      <a:schemeClr val="bg1"/>
                    </a:solidFill>
                    <a:latin typeface="Times New Roman" panose="02020603050405020304" pitchFamily="18" charset="0"/>
                    <a:cs typeface="Times New Roman" panose="02020603050405020304" pitchFamily="18" charset="0"/>
                  </a:rPr>
                  <a:t>Tools to be used</a:t>
                </a:r>
                <a:endParaRPr lang="en-US" dirty="0">
                  <a:solidFill>
                    <a:schemeClr val="bg1"/>
                  </a:solidFill>
                  <a:latin typeface="Times New Roman" panose="02020603050405020304" pitchFamily="18" charset="0"/>
                  <a:cs typeface="Times New Roman" panose="02020603050405020304" pitchFamily="18" charset="0"/>
                </a:endParaRPr>
              </a:p>
            </p:txBody>
          </p:sp>
        </p:grpSp>
      </p:grpSp>
      <p:grpSp>
        <p:nvGrpSpPr>
          <p:cNvPr id="36" name="Group 35">
            <a:extLst>
              <a:ext uri="{FF2B5EF4-FFF2-40B4-BE49-F238E27FC236}">
                <a16:creationId xmlns:a16="http://schemas.microsoft.com/office/drawing/2014/main" id="{6AB9CA9B-449B-B323-6521-22AD1DD7318D}"/>
              </a:ext>
            </a:extLst>
          </p:cNvPr>
          <p:cNvGrpSpPr/>
          <p:nvPr/>
        </p:nvGrpSpPr>
        <p:grpSpPr>
          <a:xfrm>
            <a:off x="4449108" y="1787129"/>
            <a:ext cx="2364806" cy="1452720"/>
            <a:chOff x="5477520" y="2743456"/>
            <a:chExt cx="2364806" cy="1452720"/>
          </a:xfrm>
        </p:grpSpPr>
        <p:sp>
          <p:nvSpPr>
            <p:cNvPr id="37" name="Rectangle: Rounded Corners 2">
              <a:extLst>
                <a:ext uri="{FF2B5EF4-FFF2-40B4-BE49-F238E27FC236}">
                  <a16:creationId xmlns:a16="http://schemas.microsoft.com/office/drawing/2014/main" id="{C6311B85-6462-B6A2-8E45-B8609031BECE}"/>
                </a:ext>
              </a:extLst>
            </p:cNvPr>
            <p:cNvSpPr/>
            <p:nvPr/>
          </p:nvSpPr>
          <p:spPr>
            <a:xfrm>
              <a:off x="5477520" y="2743456"/>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TextBox 39">
              <a:extLst>
                <a:ext uri="{FF2B5EF4-FFF2-40B4-BE49-F238E27FC236}">
                  <a16:creationId xmlns:a16="http://schemas.microsoft.com/office/drawing/2014/main" id="{C749836D-7C27-BAE8-5864-9A3D86590748}"/>
                </a:ext>
              </a:extLst>
            </p:cNvPr>
            <p:cNvSpPr txBox="1"/>
            <p:nvPr/>
          </p:nvSpPr>
          <p:spPr>
            <a:xfrm>
              <a:off x="5971997" y="3166261"/>
              <a:ext cx="1727829" cy="400110"/>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sz="2000" dirty="0" err="1" smtClean="0">
                  <a:solidFill>
                    <a:schemeClr val="bg1"/>
                  </a:solidFill>
                  <a:latin typeface="Times New Roman" panose="02020603050405020304" pitchFamily="18" charset="0"/>
                  <a:cs typeface="Times New Roman" panose="02020603050405020304" pitchFamily="18" charset="0"/>
                </a:rPr>
                <a:t>Challanges</a:t>
              </a:r>
              <a:endParaRPr 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6AB9CA9B-449B-B323-6521-22AD1DD7318D}"/>
              </a:ext>
            </a:extLst>
          </p:cNvPr>
          <p:cNvGrpSpPr/>
          <p:nvPr/>
        </p:nvGrpSpPr>
        <p:grpSpPr>
          <a:xfrm>
            <a:off x="8099916" y="1795566"/>
            <a:ext cx="2413121" cy="1452720"/>
            <a:chOff x="6270825" y="2880533"/>
            <a:chExt cx="2413121" cy="1452720"/>
          </a:xfrm>
        </p:grpSpPr>
        <p:sp>
          <p:nvSpPr>
            <p:cNvPr id="42" name="Rectangle: Rounded Corners 2">
              <a:extLst>
                <a:ext uri="{FF2B5EF4-FFF2-40B4-BE49-F238E27FC236}">
                  <a16:creationId xmlns:a16="http://schemas.microsoft.com/office/drawing/2014/main" id="{C6311B85-6462-B6A2-8E45-B8609031BECE}"/>
                </a:ext>
              </a:extLst>
            </p:cNvPr>
            <p:cNvSpPr/>
            <p:nvPr/>
          </p:nvSpPr>
          <p:spPr>
            <a:xfrm>
              <a:off x="6270825" y="2880533"/>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556DE3C1-0EC9-607B-3BA8-F8E0E298F261}"/>
                </a:ext>
              </a:extLst>
            </p:cNvPr>
            <p:cNvGrpSpPr/>
            <p:nvPr/>
          </p:nvGrpSpPr>
          <p:grpSpPr>
            <a:xfrm>
              <a:off x="6402659" y="3110236"/>
              <a:ext cx="2281287" cy="769440"/>
              <a:chOff x="5911544" y="3257102"/>
              <a:chExt cx="2281287" cy="769440"/>
            </a:xfrm>
          </p:grpSpPr>
          <p:sp>
            <p:nvSpPr>
              <p:cNvPr id="44" name="TextBox 43">
                <a:extLst>
                  <a:ext uri="{FF2B5EF4-FFF2-40B4-BE49-F238E27FC236}">
                    <a16:creationId xmlns:a16="http://schemas.microsoft.com/office/drawing/2014/main" id="{1338A836-7A8A-D972-D577-E29BBC00837B}"/>
                  </a:ext>
                </a:extLst>
              </p:cNvPr>
              <p:cNvSpPr txBox="1"/>
              <p:nvPr/>
            </p:nvSpPr>
            <p:spPr>
              <a:xfrm>
                <a:off x="6122356" y="3257102"/>
                <a:ext cx="1727829" cy="769440"/>
              </a:xfrm>
              <a:prstGeom prst="rect">
                <a:avLst/>
              </a:prstGeom>
              <a:noFill/>
              <a:effectLst/>
            </p:spPr>
            <p:txBody>
              <a:bodyPr wrap="square" rtlCol="0">
                <a:spAutoFit/>
              </a:bodyPr>
              <a:lstStyle/>
              <a:p>
                <a:endParaRPr lang="en-US" sz="4400" b="1" dirty="0">
                  <a:solidFill>
                    <a:schemeClr val="bg1"/>
                  </a:solidFill>
                </a:endParaRPr>
              </a:p>
            </p:txBody>
          </p:sp>
          <p:sp>
            <p:nvSpPr>
              <p:cNvPr id="45" name="TextBox 44">
                <a:extLst>
                  <a:ext uri="{FF2B5EF4-FFF2-40B4-BE49-F238E27FC236}">
                    <a16:creationId xmlns:a16="http://schemas.microsoft.com/office/drawing/2014/main" id="{C749836D-7C27-BAE8-5864-9A3D86590748}"/>
                  </a:ext>
                </a:extLst>
              </p:cNvPr>
              <p:cNvSpPr txBox="1"/>
              <p:nvPr/>
            </p:nvSpPr>
            <p:spPr>
              <a:xfrm>
                <a:off x="5911544" y="3478074"/>
                <a:ext cx="2281287" cy="338554"/>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dirty="0" smtClean="0">
                    <a:solidFill>
                      <a:schemeClr val="bg1"/>
                    </a:solidFill>
                    <a:latin typeface="Times New Roman" panose="02020603050405020304" pitchFamily="18" charset="0"/>
                    <a:cs typeface="Times New Roman" panose="02020603050405020304" pitchFamily="18" charset="0"/>
                  </a:rPr>
                  <a:t>Proposed </a:t>
                </a:r>
                <a:r>
                  <a:rPr lang="en-US" dirty="0" err="1" smtClean="0">
                    <a:solidFill>
                      <a:schemeClr val="bg1"/>
                    </a:solidFill>
                    <a:latin typeface="Times New Roman" panose="02020603050405020304" pitchFamily="18" charset="0"/>
                    <a:cs typeface="Times New Roman" panose="02020603050405020304" pitchFamily="18" charset="0"/>
                  </a:rPr>
                  <a:t>methadology</a:t>
                </a:r>
                <a:endParaRPr lang="en-US" dirty="0">
                  <a:solidFill>
                    <a:schemeClr val="bg1"/>
                  </a:solidFill>
                  <a:latin typeface="Times New Roman" panose="02020603050405020304" pitchFamily="18" charset="0"/>
                  <a:cs typeface="Times New Roman" panose="02020603050405020304" pitchFamily="18" charset="0"/>
                </a:endParaRPr>
              </a:p>
            </p:txBody>
          </p:sp>
        </p:grpSp>
      </p:grpSp>
      <p:grpSp>
        <p:nvGrpSpPr>
          <p:cNvPr id="46" name="Group 45">
            <a:extLst>
              <a:ext uri="{FF2B5EF4-FFF2-40B4-BE49-F238E27FC236}">
                <a16:creationId xmlns:a16="http://schemas.microsoft.com/office/drawing/2014/main" id="{6AB9CA9B-449B-B323-6521-22AD1DD7318D}"/>
              </a:ext>
            </a:extLst>
          </p:cNvPr>
          <p:cNvGrpSpPr/>
          <p:nvPr/>
        </p:nvGrpSpPr>
        <p:grpSpPr>
          <a:xfrm>
            <a:off x="4449108" y="4386896"/>
            <a:ext cx="2364806" cy="1452720"/>
            <a:chOff x="6270825" y="3046564"/>
            <a:chExt cx="2364806" cy="1452720"/>
          </a:xfrm>
        </p:grpSpPr>
        <p:sp>
          <p:nvSpPr>
            <p:cNvPr id="47" name="Rectangle: Rounded Corners 2">
              <a:extLst>
                <a:ext uri="{FF2B5EF4-FFF2-40B4-BE49-F238E27FC236}">
                  <a16:creationId xmlns:a16="http://schemas.microsoft.com/office/drawing/2014/main" id="{C6311B85-6462-B6A2-8E45-B8609031BECE}"/>
                </a:ext>
              </a:extLst>
            </p:cNvPr>
            <p:cNvSpPr/>
            <p:nvPr/>
          </p:nvSpPr>
          <p:spPr>
            <a:xfrm>
              <a:off x="6270825" y="3046564"/>
              <a:ext cx="2364806" cy="1452720"/>
            </a:xfrm>
            <a:prstGeom prst="roundRect">
              <a:avLst>
                <a:gd name="adj" fmla="val 12617"/>
              </a:avLst>
            </a:prstGeom>
            <a:gradFill flip="none" rotWithShape="1">
              <a:gsLst>
                <a:gs pos="0">
                  <a:schemeClr val="accent1"/>
                </a:gs>
                <a:gs pos="100000">
                  <a:schemeClr val="accent2"/>
                </a:gs>
              </a:gsLst>
              <a:lin ang="180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556DE3C1-0EC9-607B-3BA8-F8E0E298F261}"/>
                </a:ext>
              </a:extLst>
            </p:cNvPr>
            <p:cNvGrpSpPr/>
            <p:nvPr/>
          </p:nvGrpSpPr>
          <p:grpSpPr>
            <a:xfrm>
              <a:off x="6613470" y="3110236"/>
              <a:ext cx="1879661" cy="862743"/>
              <a:chOff x="6122355" y="3257102"/>
              <a:chExt cx="1879661" cy="862743"/>
            </a:xfrm>
          </p:grpSpPr>
          <p:sp>
            <p:nvSpPr>
              <p:cNvPr id="49" name="TextBox 48">
                <a:extLst>
                  <a:ext uri="{FF2B5EF4-FFF2-40B4-BE49-F238E27FC236}">
                    <a16:creationId xmlns:a16="http://schemas.microsoft.com/office/drawing/2014/main" id="{1338A836-7A8A-D972-D577-E29BBC00837B}"/>
                  </a:ext>
                </a:extLst>
              </p:cNvPr>
              <p:cNvSpPr txBox="1"/>
              <p:nvPr/>
            </p:nvSpPr>
            <p:spPr>
              <a:xfrm>
                <a:off x="6122356" y="3257102"/>
                <a:ext cx="1727829" cy="769440"/>
              </a:xfrm>
              <a:prstGeom prst="rect">
                <a:avLst/>
              </a:prstGeom>
              <a:noFill/>
              <a:effectLst/>
            </p:spPr>
            <p:txBody>
              <a:bodyPr wrap="square" rtlCol="0">
                <a:spAutoFit/>
              </a:bodyPr>
              <a:lstStyle/>
              <a:p>
                <a:endParaRPr lang="en-US" sz="4400" b="1" dirty="0">
                  <a:solidFill>
                    <a:schemeClr val="bg1"/>
                  </a:solidFill>
                </a:endParaRPr>
              </a:p>
            </p:txBody>
          </p:sp>
          <p:sp>
            <p:nvSpPr>
              <p:cNvPr id="50" name="TextBox 49">
                <a:extLst>
                  <a:ext uri="{FF2B5EF4-FFF2-40B4-BE49-F238E27FC236}">
                    <a16:creationId xmlns:a16="http://schemas.microsoft.com/office/drawing/2014/main" id="{C749836D-7C27-BAE8-5864-9A3D86590748}"/>
                  </a:ext>
                </a:extLst>
              </p:cNvPr>
              <p:cNvSpPr txBox="1"/>
              <p:nvPr/>
            </p:nvSpPr>
            <p:spPr>
              <a:xfrm>
                <a:off x="6122355" y="3750513"/>
                <a:ext cx="1879661" cy="369332"/>
              </a:xfrm>
              <a:prstGeom prst="rect">
                <a:avLst/>
              </a:prstGeom>
              <a:noFill/>
            </p:spPr>
            <p:txBody>
              <a:bodyPr wrap="square" rtlCol="0">
                <a:spAutoFit/>
              </a:bodyPr>
              <a:lstStyle>
                <a:defPPr>
                  <a:defRPr lang="en-US"/>
                </a:defPPr>
                <a:lvl1pPr algn="ctr">
                  <a:lnSpc>
                    <a:spcPct val="120000"/>
                  </a:lnSpc>
                  <a:defRPr sz="1600" b="1">
                    <a:solidFill>
                      <a:srgbClr val="283755"/>
                    </a:solidFill>
                  </a:defRPr>
                </a:lvl1pPr>
              </a:lstStyle>
              <a:p>
                <a:pPr algn="l">
                  <a:lnSpc>
                    <a:spcPct val="100000"/>
                  </a:lnSpc>
                </a:pPr>
                <a:r>
                  <a:rPr lang="en-US" sz="1800" dirty="0" smtClean="0">
                    <a:solidFill>
                      <a:schemeClr val="bg1"/>
                    </a:solidFill>
                    <a:latin typeface="Times New Roman" panose="02020603050405020304" pitchFamily="18" charset="0"/>
                    <a:cs typeface="Times New Roman" panose="02020603050405020304" pitchFamily="18" charset="0"/>
                  </a:rPr>
                  <a:t>Expected  Result </a:t>
                </a:r>
                <a:endParaRPr lang="en-US" sz="1800"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1701332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088" y="313244"/>
            <a:ext cx="1872885" cy="369332"/>
          </a:xfrm>
          <a:prstGeom prst="rect">
            <a:avLst/>
          </a:prstGeom>
        </p:spPr>
        <p:txBody>
          <a:bodyPr wrap="none">
            <a:spAutoFit/>
          </a:bodyPr>
          <a:lstStyle/>
          <a:p>
            <a:r>
              <a:rPr lang="en-US" dirty="0">
                <a:solidFill>
                  <a:srgbClr val="92D050"/>
                </a:solidFill>
              </a:rPr>
              <a:t>DECISION TABLE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152" y="682575"/>
            <a:ext cx="8573696" cy="5613849"/>
          </a:xfrm>
          <a:prstGeom prst="rect">
            <a:avLst/>
          </a:prstGeom>
        </p:spPr>
      </p:pic>
    </p:spTree>
    <p:extLst>
      <p:ext uri="{BB962C8B-B14F-4D97-AF65-F5344CB8AC3E}">
        <p14:creationId xmlns:p14="http://schemas.microsoft.com/office/powerpoint/2010/main" val="3433324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88738" y="802888"/>
            <a:ext cx="8712396" cy="5500555"/>
          </a:xfrm>
          <a:prstGeom prst="rect">
            <a:avLst/>
          </a:prstGeom>
        </p:spPr>
      </p:pic>
      <p:sp>
        <p:nvSpPr>
          <p:cNvPr id="4" name="TextBox 3"/>
          <p:cNvSpPr txBox="1"/>
          <p:nvPr/>
        </p:nvSpPr>
        <p:spPr>
          <a:xfrm>
            <a:off x="390293" y="1215483"/>
            <a:ext cx="2163336" cy="1200329"/>
          </a:xfrm>
          <a:prstGeom prst="rect">
            <a:avLst/>
          </a:prstGeom>
          <a:noFill/>
        </p:spPr>
        <p:txBody>
          <a:bodyPr wrap="square" rtlCol="0">
            <a:spAutoFit/>
          </a:bodyPr>
          <a:lstStyle/>
          <a:p>
            <a:r>
              <a:rPr lang="en-US" sz="2400" b="1" dirty="0" smtClean="0">
                <a:solidFill>
                  <a:srgbClr val="00B050"/>
                </a:solidFill>
              </a:rPr>
              <a:t>PROTOTYPE AND SCREENS</a:t>
            </a:r>
            <a:endParaRPr lang="en-US" sz="2400" b="1" dirty="0">
              <a:solidFill>
                <a:srgbClr val="00B050"/>
              </a:solidFill>
            </a:endParaRPr>
          </a:p>
        </p:txBody>
      </p:sp>
    </p:spTree>
    <p:extLst>
      <p:ext uri="{BB962C8B-B14F-4D97-AF65-F5344CB8AC3E}">
        <p14:creationId xmlns:p14="http://schemas.microsoft.com/office/powerpoint/2010/main" val="945098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087484" y="406141"/>
            <a:ext cx="3150824" cy="5642174"/>
          </a:xfrm>
          <a:prstGeom prst="rect">
            <a:avLst/>
          </a:prstGeom>
        </p:spPr>
      </p:pic>
      <p:pic>
        <p:nvPicPr>
          <p:cNvPr id="11" name="Picture 10"/>
          <p:cNvPicPr>
            <a:picLocks noChangeAspect="1"/>
          </p:cNvPicPr>
          <p:nvPr/>
        </p:nvPicPr>
        <p:blipFill>
          <a:blip r:embed="rId3"/>
          <a:stretch>
            <a:fillRect/>
          </a:stretch>
        </p:blipFill>
        <p:spPr>
          <a:xfrm>
            <a:off x="6147681" y="445074"/>
            <a:ext cx="2637899" cy="5500656"/>
          </a:xfrm>
          <a:prstGeom prst="rect">
            <a:avLst/>
          </a:prstGeom>
        </p:spPr>
      </p:pic>
      <p:pic>
        <p:nvPicPr>
          <p:cNvPr id="12" name="Picture 11"/>
          <p:cNvPicPr>
            <a:picLocks noChangeAspect="1"/>
          </p:cNvPicPr>
          <p:nvPr/>
        </p:nvPicPr>
        <p:blipFill>
          <a:blip r:embed="rId4"/>
          <a:stretch>
            <a:fillRect/>
          </a:stretch>
        </p:blipFill>
        <p:spPr>
          <a:xfrm>
            <a:off x="8916129" y="445074"/>
            <a:ext cx="2689192" cy="5371056"/>
          </a:xfrm>
          <a:prstGeom prst="rect">
            <a:avLst/>
          </a:prstGeom>
        </p:spPr>
      </p:pic>
      <p:pic>
        <p:nvPicPr>
          <p:cNvPr id="13" name="Picture 12"/>
          <p:cNvPicPr>
            <a:picLocks noChangeAspect="1"/>
          </p:cNvPicPr>
          <p:nvPr/>
        </p:nvPicPr>
        <p:blipFill>
          <a:blip r:embed="rId5"/>
          <a:stretch>
            <a:fillRect/>
          </a:stretch>
        </p:blipFill>
        <p:spPr>
          <a:xfrm>
            <a:off x="254438" y="508726"/>
            <a:ext cx="2923672" cy="5437004"/>
          </a:xfrm>
          <a:prstGeom prst="rect">
            <a:avLst/>
          </a:prstGeom>
        </p:spPr>
      </p:pic>
    </p:spTree>
    <p:extLst>
      <p:ext uri="{BB962C8B-B14F-4D97-AF65-F5344CB8AC3E}">
        <p14:creationId xmlns:p14="http://schemas.microsoft.com/office/powerpoint/2010/main" val="29765115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2556" y="907797"/>
            <a:ext cx="3539182" cy="5114594"/>
          </a:xfrm>
          <a:prstGeom prst="rect">
            <a:avLst/>
          </a:prstGeom>
        </p:spPr>
      </p:pic>
      <p:pic>
        <p:nvPicPr>
          <p:cNvPr id="4" name="Picture 3"/>
          <p:cNvPicPr>
            <a:picLocks noChangeAspect="1"/>
          </p:cNvPicPr>
          <p:nvPr/>
        </p:nvPicPr>
        <p:blipFill>
          <a:blip r:embed="rId3"/>
          <a:stretch>
            <a:fillRect/>
          </a:stretch>
        </p:blipFill>
        <p:spPr>
          <a:xfrm>
            <a:off x="4111738" y="1518658"/>
            <a:ext cx="2652554" cy="4396499"/>
          </a:xfrm>
          <a:prstGeom prst="rect">
            <a:avLst/>
          </a:prstGeom>
        </p:spPr>
      </p:pic>
      <p:pic>
        <p:nvPicPr>
          <p:cNvPr id="5" name="Picture 4"/>
          <p:cNvPicPr>
            <a:picLocks noChangeAspect="1"/>
          </p:cNvPicPr>
          <p:nvPr/>
        </p:nvPicPr>
        <p:blipFill>
          <a:blip r:embed="rId4"/>
          <a:stretch>
            <a:fillRect/>
          </a:stretch>
        </p:blipFill>
        <p:spPr>
          <a:xfrm>
            <a:off x="7164593" y="833007"/>
            <a:ext cx="2536217" cy="5767800"/>
          </a:xfrm>
          <a:prstGeom prst="rect">
            <a:avLst/>
          </a:prstGeom>
        </p:spPr>
      </p:pic>
    </p:spTree>
    <p:extLst>
      <p:ext uri="{BB962C8B-B14F-4D97-AF65-F5344CB8AC3E}">
        <p14:creationId xmlns:p14="http://schemas.microsoft.com/office/powerpoint/2010/main" val="816984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6727557-E148-7391-36D1-90DAEC1103AF}"/>
              </a:ext>
            </a:extLst>
          </p:cNvPr>
          <p:cNvSpPr txBox="1"/>
          <p:nvPr/>
        </p:nvSpPr>
        <p:spPr>
          <a:xfrm>
            <a:off x="327632" y="215755"/>
            <a:ext cx="11697220" cy="7294305"/>
          </a:xfrm>
          <a:prstGeom prst="rect">
            <a:avLst/>
          </a:prstGeom>
          <a:noFill/>
        </p:spPr>
        <p:txBody>
          <a:bodyPr wrap="square" rtlCol="0">
            <a:spAutoFit/>
          </a:bodyPr>
          <a:lstStyle/>
          <a:p>
            <a:r>
              <a:rPr lang="en-US" sz="3600" b="1" dirty="0" smtClean="0">
                <a:solidFill>
                  <a:srgbClr val="00B050"/>
                </a:solidFill>
                <a:latin typeface="+mj-lt"/>
              </a:rPr>
              <a:t>Brief Description:</a:t>
            </a:r>
          </a:p>
          <a:p>
            <a:pPr algn="just"/>
            <a:endParaRPr lang="en-US" sz="2400" b="1" dirty="0" smtClean="0">
              <a:solidFill>
                <a:srgbClr val="00B050"/>
              </a:solidFill>
              <a:latin typeface="+mj-lt"/>
            </a:endParaRPr>
          </a:p>
          <a:p>
            <a:pPr algn="just"/>
            <a:r>
              <a:rPr lang="en-US" sz="2400" dirty="0"/>
              <a:t>Agriculture is important for every country's economy, and for Pakistan, an agricultural nation, it plays a significant role in economic growth. However, Pakistani farmers face serious problems. The government recently lowered crop prices, while the costs for seeds, fertilizers, and other supplies remain high. Middlemen also exploit farmers by buying produce at low prices and keeping large profits for themselves. This situation makes it hard for farmers to earn a decent living and support their families</a:t>
            </a:r>
            <a:r>
              <a:rPr lang="en-US" sz="2400" dirty="0" smtClean="0"/>
              <a:t>.</a:t>
            </a:r>
          </a:p>
          <a:p>
            <a:pPr algn="just"/>
            <a:r>
              <a:rPr lang="en-US" sz="2400" dirty="0" smtClean="0"/>
              <a:t>To </a:t>
            </a:r>
            <a:r>
              <a:rPr lang="en-US" sz="2400" dirty="0"/>
              <a:t>solve these issues, the </a:t>
            </a:r>
            <a:r>
              <a:rPr lang="en-US" sz="2400" dirty="0" err="1"/>
              <a:t>EasyFarming</a:t>
            </a:r>
            <a:r>
              <a:rPr lang="en-US" sz="2400" dirty="0"/>
              <a:t> App should be introduced to farmers in Pakistan. This app will connect farmers directly with buyers, removing the need for middlemen. It ensures farmers get fair prices for their crops and provides support for transporting produce. By using technology, the </a:t>
            </a:r>
            <a:r>
              <a:rPr lang="en-US" sz="2400" dirty="0" err="1"/>
              <a:t>EasyFarming</a:t>
            </a:r>
            <a:r>
              <a:rPr lang="en-US" sz="2400" dirty="0"/>
              <a:t> App aims to help farmers earn more and improve their lives</a:t>
            </a:r>
            <a:r>
              <a:rPr lang="en-US" sz="2400" dirty="0" smtClean="0"/>
              <a:t>.</a:t>
            </a:r>
            <a:endParaRPr lang="en-US" sz="3600" b="1" dirty="0" smtClean="0">
              <a:solidFill>
                <a:srgbClr val="00B050"/>
              </a:solidFill>
              <a:latin typeface="+mj-lt"/>
            </a:endParaRPr>
          </a:p>
          <a:p>
            <a:endParaRPr lang="en-US" sz="3600" b="1" dirty="0">
              <a:solidFill>
                <a:srgbClr val="00B050"/>
              </a:solidFill>
              <a:latin typeface="+mj-lt"/>
            </a:endParaRPr>
          </a:p>
          <a:p>
            <a:endParaRPr lang="en-US" sz="3600" b="1" dirty="0" smtClean="0">
              <a:solidFill>
                <a:srgbClr val="00B050"/>
              </a:solidFill>
              <a:latin typeface="+mj-lt"/>
            </a:endParaRPr>
          </a:p>
          <a:p>
            <a:endParaRPr lang="en-US" sz="3600" b="1" dirty="0">
              <a:solidFill>
                <a:srgbClr val="00B050"/>
              </a:solidFill>
              <a:latin typeface="+mj-lt"/>
            </a:endParaRPr>
          </a:p>
          <a:p>
            <a:endParaRPr lang="en-ID" sz="3600" b="1" dirty="0">
              <a:solidFill>
                <a:srgbClr val="00B050"/>
              </a:solidFill>
              <a:latin typeface="+mj-lt"/>
            </a:endParaRPr>
          </a:p>
        </p:txBody>
      </p:sp>
    </p:spTree>
    <p:extLst>
      <p:ext uri="{BB962C8B-B14F-4D97-AF65-F5344CB8AC3E}">
        <p14:creationId xmlns:p14="http://schemas.microsoft.com/office/powerpoint/2010/main" val="2081840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Single Corner Rounded 17">
            <a:extLst>
              <a:ext uri="{FF2B5EF4-FFF2-40B4-BE49-F238E27FC236}">
                <a16:creationId xmlns:a16="http://schemas.microsoft.com/office/drawing/2014/main" id="{94C172C1-845F-B468-6E52-CB162AB19333}"/>
              </a:ext>
            </a:extLst>
          </p:cNvPr>
          <p:cNvSpPr/>
          <p:nvPr/>
        </p:nvSpPr>
        <p:spPr>
          <a:xfrm rot="10800000" flipV="1">
            <a:off x="582589" y="5132069"/>
            <a:ext cx="6192157" cy="1219202"/>
          </a:xfrm>
          <a:prstGeom prst="round1Rect">
            <a:avLst>
              <a:gd name="adj" fmla="val 24605"/>
            </a:avLst>
          </a:prstGeom>
          <a:gradFill>
            <a:gsLst>
              <a:gs pos="0">
                <a:schemeClr val="accent1"/>
              </a:gs>
              <a:gs pos="85000">
                <a:schemeClr val="accent2"/>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6BF7BB-C92F-38B3-AB34-7D5E4B3BCEFD}"/>
              </a:ext>
            </a:extLst>
          </p:cNvPr>
          <p:cNvSpPr txBox="1"/>
          <p:nvPr/>
        </p:nvSpPr>
        <p:spPr>
          <a:xfrm>
            <a:off x="408258" y="727775"/>
            <a:ext cx="4375848" cy="707886"/>
          </a:xfrm>
          <a:prstGeom prst="rect">
            <a:avLst/>
          </a:prstGeom>
          <a:noFill/>
        </p:spPr>
        <p:txBody>
          <a:bodyPr wrap="square" rtlCol="0">
            <a:spAutoFit/>
          </a:bodyPr>
          <a:lstStyle/>
          <a:p>
            <a:pPr algn="just"/>
            <a:r>
              <a:rPr lang="en-US" sz="4000" b="1" dirty="0" smtClean="0">
                <a:solidFill>
                  <a:srgbClr val="00B050"/>
                </a:solidFill>
                <a:latin typeface="+mj-lt"/>
              </a:rPr>
              <a:t>Basic Problem</a:t>
            </a:r>
            <a:endParaRPr lang="en-ID" sz="4000" b="1" dirty="0">
              <a:solidFill>
                <a:srgbClr val="00B050"/>
              </a:solidFill>
              <a:latin typeface="+mj-lt"/>
            </a:endParaRPr>
          </a:p>
        </p:txBody>
      </p:sp>
      <p:sp>
        <p:nvSpPr>
          <p:cNvPr id="4" name="Rectangle 3">
            <a:extLst>
              <a:ext uri="{FF2B5EF4-FFF2-40B4-BE49-F238E27FC236}">
                <a16:creationId xmlns:a16="http://schemas.microsoft.com/office/drawing/2014/main" id="{4DC8E86F-5976-A7AD-C56B-FF4959590C9F}"/>
              </a:ext>
            </a:extLst>
          </p:cNvPr>
          <p:cNvSpPr/>
          <p:nvPr/>
        </p:nvSpPr>
        <p:spPr>
          <a:xfrm>
            <a:off x="582589" y="1525872"/>
            <a:ext cx="5375408" cy="1994392"/>
          </a:xfrm>
          <a:prstGeom prst="rect">
            <a:avLst/>
          </a:prstGeom>
        </p:spPr>
        <p:txBody>
          <a:bodyPr wrap="square">
            <a:spAutoFit/>
          </a:bodyPr>
          <a:lstStyle/>
          <a:p>
            <a:pPr>
              <a:lnSpc>
                <a:spcPct val="130000"/>
              </a:lnSpc>
              <a:spcBef>
                <a:spcPts val="1200"/>
              </a:spcBef>
            </a:pPr>
            <a:r>
              <a:rPr lang="en-US" sz="1200" b="1" dirty="0">
                <a:solidFill>
                  <a:srgbClr val="92D050"/>
                </a:solidFill>
                <a:cs typeface="Segoe UI" panose="020B0502040204020203" pitchFamily="34" charset="0"/>
              </a:rPr>
              <a:t>Soil degradation and </a:t>
            </a:r>
            <a:r>
              <a:rPr lang="en-US" sz="1200" b="1" dirty="0" smtClean="0">
                <a:solidFill>
                  <a:srgbClr val="92D050"/>
                </a:solidFill>
                <a:cs typeface="Segoe UI" panose="020B0502040204020203" pitchFamily="34" charset="0"/>
              </a:rPr>
              <a:t>fertility</a:t>
            </a:r>
          </a:p>
          <a:p>
            <a:pPr algn="just">
              <a:lnSpc>
                <a:spcPct val="130000"/>
              </a:lnSpc>
              <a:spcBef>
                <a:spcPts val="1200"/>
              </a:spcBef>
            </a:pPr>
            <a:r>
              <a:rPr lang="en-US" sz="1200" dirty="0" smtClean="0">
                <a:solidFill>
                  <a:schemeClr val="tx1">
                    <a:lumMod val="95000"/>
                    <a:lumOff val="5000"/>
                  </a:schemeClr>
                </a:solidFill>
                <a:cs typeface="Segoe UI" panose="020B0502040204020203" pitchFamily="34" charset="0"/>
              </a:rPr>
              <a:t> </a:t>
            </a:r>
            <a:r>
              <a:rPr lang="en-US" sz="1200" dirty="0">
                <a:solidFill>
                  <a:schemeClr val="tx1">
                    <a:lumMod val="95000"/>
                    <a:lumOff val="5000"/>
                  </a:schemeClr>
                </a:solidFill>
                <a:cs typeface="Segoe UI" panose="020B0502040204020203" pitchFamily="34" charset="0"/>
              </a:rPr>
              <a:t>Soil erosion, nutrient depletion, and salinization can reduce soil fertility and affect crop </a:t>
            </a:r>
            <a:r>
              <a:rPr lang="en-US" sz="1200" dirty="0" smtClean="0">
                <a:solidFill>
                  <a:schemeClr val="tx1">
                    <a:lumMod val="95000"/>
                    <a:lumOff val="5000"/>
                  </a:schemeClr>
                </a:solidFill>
                <a:cs typeface="Segoe UI" panose="020B0502040204020203" pitchFamily="34" charset="0"/>
              </a:rPr>
              <a:t>growth.</a:t>
            </a:r>
          </a:p>
          <a:p>
            <a:pPr algn="just">
              <a:lnSpc>
                <a:spcPct val="130000"/>
              </a:lnSpc>
              <a:spcBef>
                <a:spcPts val="1200"/>
              </a:spcBef>
            </a:pPr>
            <a:r>
              <a:rPr lang="en-US" sz="1200" b="1" dirty="0" smtClean="0">
                <a:solidFill>
                  <a:srgbClr val="92D050"/>
                </a:solidFill>
                <a:cs typeface="Segoe UI" panose="020B0502040204020203" pitchFamily="34" charset="0"/>
              </a:rPr>
              <a:t>Market </a:t>
            </a:r>
            <a:r>
              <a:rPr lang="en-US" sz="1200" b="1" dirty="0">
                <a:solidFill>
                  <a:srgbClr val="92D050"/>
                </a:solidFill>
                <a:cs typeface="Segoe UI" panose="020B0502040204020203" pitchFamily="34" charset="0"/>
              </a:rPr>
              <a:t>fluctuations and price </a:t>
            </a:r>
            <a:r>
              <a:rPr lang="en-US" sz="1200" b="1" dirty="0" smtClean="0">
                <a:solidFill>
                  <a:srgbClr val="92D050"/>
                </a:solidFill>
                <a:cs typeface="Segoe UI" panose="020B0502040204020203" pitchFamily="34" charset="0"/>
              </a:rPr>
              <a:t>volatility</a:t>
            </a:r>
          </a:p>
          <a:p>
            <a:pPr algn="just">
              <a:lnSpc>
                <a:spcPct val="130000"/>
              </a:lnSpc>
              <a:spcBef>
                <a:spcPts val="1200"/>
              </a:spcBef>
            </a:pPr>
            <a:r>
              <a:rPr lang="en-US" sz="1200" dirty="0" smtClean="0">
                <a:solidFill>
                  <a:schemeClr val="tx1">
                    <a:lumMod val="95000"/>
                    <a:lumOff val="5000"/>
                  </a:schemeClr>
                </a:solidFill>
                <a:cs typeface="Segoe UI" panose="020B0502040204020203" pitchFamily="34" charset="0"/>
              </a:rPr>
              <a:t> </a:t>
            </a:r>
            <a:r>
              <a:rPr lang="en-US" sz="1200" dirty="0">
                <a:solidFill>
                  <a:schemeClr val="tx1">
                    <a:lumMod val="95000"/>
                    <a:lumOff val="5000"/>
                  </a:schemeClr>
                </a:solidFill>
                <a:cs typeface="Segoe UI" panose="020B0502040204020203" pitchFamily="34" charset="0"/>
              </a:rPr>
              <a:t>Unstable market prices, lack of market access, and limited bargaining power can affect </a:t>
            </a:r>
            <a:r>
              <a:rPr lang="en-US" sz="1200" dirty="0" smtClean="0">
                <a:solidFill>
                  <a:schemeClr val="tx1">
                    <a:lumMod val="95000"/>
                    <a:lumOff val="5000"/>
                  </a:schemeClr>
                </a:solidFill>
                <a:cs typeface="Segoe UI" panose="020B0502040204020203" pitchFamily="34" charset="0"/>
              </a:rPr>
              <a:t>farmer’s </a:t>
            </a:r>
            <a:r>
              <a:rPr lang="en-US" sz="1200" dirty="0">
                <a:solidFill>
                  <a:schemeClr val="tx1">
                    <a:lumMod val="95000"/>
                    <a:lumOff val="5000"/>
                  </a:schemeClr>
                </a:solidFill>
                <a:cs typeface="Segoe UI" panose="020B0502040204020203" pitchFamily="34" charset="0"/>
              </a:rPr>
              <a:t>income.</a:t>
            </a:r>
            <a:endParaRPr lang="da-DK" sz="1200" dirty="0">
              <a:solidFill>
                <a:schemeClr val="tx1">
                  <a:lumMod val="95000"/>
                  <a:lumOff val="5000"/>
                </a:schemeClr>
              </a:solidFill>
              <a:cs typeface="Segoe UI" panose="020B0502040204020203" pitchFamily="34" charset="0"/>
            </a:endParaRPr>
          </a:p>
        </p:txBody>
      </p:sp>
      <p:sp>
        <p:nvSpPr>
          <p:cNvPr id="5" name="Rectangle: Single Corner Rounded 4">
            <a:extLst>
              <a:ext uri="{FF2B5EF4-FFF2-40B4-BE49-F238E27FC236}">
                <a16:creationId xmlns:a16="http://schemas.microsoft.com/office/drawing/2014/main" id="{8425C275-CB87-8DB3-02D8-14D7FFD28AB0}"/>
              </a:ext>
            </a:extLst>
          </p:cNvPr>
          <p:cNvSpPr/>
          <p:nvPr/>
        </p:nvSpPr>
        <p:spPr>
          <a:xfrm rot="10800000" flipV="1">
            <a:off x="582590" y="3727366"/>
            <a:ext cx="6192157" cy="1219200"/>
          </a:xfrm>
          <a:prstGeom prst="round1Rect">
            <a:avLst>
              <a:gd name="adj" fmla="val 24605"/>
            </a:avLst>
          </a:prstGeom>
          <a:gradFill>
            <a:gsLst>
              <a:gs pos="0">
                <a:schemeClr val="accent1"/>
              </a:gs>
              <a:gs pos="85000">
                <a:schemeClr val="accent2"/>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AEEB055-08AE-2A00-1055-388410B1E770}"/>
              </a:ext>
            </a:extLst>
          </p:cNvPr>
          <p:cNvSpPr/>
          <p:nvPr/>
        </p:nvSpPr>
        <p:spPr>
          <a:xfrm>
            <a:off x="828801" y="3976966"/>
            <a:ext cx="720000" cy="720000"/>
          </a:xfrm>
          <a:prstGeom prst="ellipse">
            <a:avLst/>
          </a:prstGeom>
          <a:solidFill>
            <a:schemeClr val="bg1"/>
          </a:solidFill>
          <a:ln>
            <a:noFill/>
          </a:ln>
          <a:effectLst>
            <a:outerShdw blurRad="571500" dist="127000" dir="5400000" algn="ctr" rotWithShape="0">
              <a:srgbClr val="000000">
                <a:alpha val="1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3C36E977-92DB-4D31-F7D6-0A4D43EEBBC4}"/>
              </a:ext>
            </a:extLst>
          </p:cNvPr>
          <p:cNvSpPr/>
          <p:nvPr/>
        </p:nvSpPr>
        <p:spPr>
          <a:xfrm>
            <a:off x="872248" y="5330378"/>
            <a:ext cx="720000" cy="720000"/>
          </a:xfrm>
          <a:prstGeom prst="ellipse">
            <a:avLst/>
          </a:prstGeom>
          <a:solidFill>
            <a:schemeClr val="bg1"/>
          </a:solidFill>
          <a:ln>
            <a:noFill/>
          </a:ln>
          <a:effectLst>
            <a:outerShdw blurRad="571500" dist="127000" dir="5400000" algn="ctr" rotWithShape="0">
              <a:srgbClr val="000000">
                <a:alpha val="12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7DBBEA86-A76B-FF6E-73F3-595E888247FD}"/>
              </a:ext>
            </a:extLst>
          </p:cNvPr>
          <p:cNvSpPr txBox="1"/>
          <p:nvPr/>
        </p:nvSpPr>
        <p:spPr>
          <a:xfrm>
            <a:off x="1797339" y="3727366"/>
            <a:ext cx="2847731" cy="337015"/>
          </a:xfrm>
          <a:prstGeom prst="rect">
            <a:avLst/>
          </a:prstGeom>
          <a:noFill/>
        </p:spPr>
        <p:txBody>
          <a:bodyPr wrap="square" rtlCol="0" anchor="ctr">
            <a:spAutoFit/>
          </a:bodyPr>
          <a:lstStyle/>
          <a:p>
            <a:pPr>
              <a:lnSpc>
                <a:spcPct val="110000"/>
              </a:lnSpc>
              <a:spcBef>
                <a:spcPts val="600"/>
              </a:spcBef>
            </a:pPr>
            <a:r>
              <a:rPr lang="en-US" sz="1600" b="1" dirty="0">
                <a:solidFill>
                  <a:schemeClr val="bg1"/>
                </a:solidFill>
                <a:latin typeface="+mj-lt"/>
              </a:rPr>
              <a:t>What’s Problem</a:t>
            </a:r>
          </a:p>
        </p:txBody>
      </p:sp>
      <p:sp>
        <p:nvSpPr>
          <p:cNvPr id="17" name="TextBox 16">
            <a:extLst>
              <a:ext uri="{FF2B5EF4-FFF2-40B4-BE49-F238E27FC236}">
                <a16:creationId xmlns:a16="http://schemas.microsoft.com/office/drawing/2014/main" id="{11CAF0C3-E1A2-8B0D-E876-1B21914154CE}"/>
              </a:ext>
            </a:extLst>
          </p:cNvPr>
          <p:cNvSpPr txBox="1"/>
          <p:nvPr/>
        </p:nvSpPr>
        <p:spPr>
          <a:xfrm>
            <a:off x="1770715" y="4054015"/>
            <a:ext cx="4187282" cy="892552"/>
          </a:xfrm>
          <a:prstGeom prst="rect">
            <a:avLst/>
          </a:prstGeom>
          <a:noFill/>
          <a:ln>
            <a:noFill/>
          </a:ln>
        </p:spPr>
        <p:txBody>
          <a:bodyPr wrap="square" rtlCol="0">
            <a:spAutoFit/>
          </a:bodyPr>
          <a:lstStyle/>
          <a:p>
            <a:pPr algn="just">
              <a:lnSpc>
                <a:spcPct val="130000"/>
              </a:lnSpc>
            </a:pPr>
            <a:r>
              <a:rPr lang="en-US" sz="1000" dirty="0">
                <a:solidFill>
                  <a:schemeClr val="bg1"/>
                </a:solidFill>
                <a:latin typeface="Times New Roman" pitchFamily="18" charset="0"/>
                <a:cs typeface="Times New Roman" pitchFamily="18" charset="0"/>
              </a:rPr>
              <a:t>farmers face significant challenges that hinder their ability to thrive. Recently, the government lowered crop prices, exacerbating the financial strain on farmers who already struggle with high costs for essential supplies like seeds and fertilizers</a:t>
            </a:r>
            <a:endParaRPr lang="en-US" sz="1000" dirty="0">
              <a:solidFill>
                <a:schemeClr val="bg1"/>
              </a:solidFill>
              <a:latin typeface="Times New Roman" pitchFamily="18" charset="0"/>
              <a:ea typeface="Roboto Light" panose="02000000000000000000" pitchFamily="2" charset="0"/>
              <a:cs typeface="Times New Roman" pitchFamily="18" charset="0"/>
            </a:endParaRPr>
          </a:p>
        </p:txBody>
      </p:sp>
      <p:sp>
        <p:nvSpPr>
          <p:cNvPr id="19" name="TextBox 18">
            <a:extLst>
              <a:ext uri="{FF2B5EF4-FFF2-40B4-BE49-F238E27FC236}">
                <a16:creationId xmlns:a16="http://schemas.microsoft.com/office/drawing/2014/main" id="{FAD1D1D1-61FA-907E-7630-DDF8A1748F6E}"/>
              </a:ext>
            </a:extLst>
          </p:cNvPr>
          <p:cNvSpPr txBox="1"/>
          <p:nvPr/>
        </p:nvSpPr>
        <p:spPr>
          <a:xfrm>
            <a:off x="1797339" y="5132069"/>
            <a:ext cx="2847731" cy="337015"/>
          </a:xfrm>
          <a:prstGeom prst="rect">
            <a:avLst/>
          </a:prstGeom>
          <a:noFill/>
        </p:spPr>
        <p:txBody>
          <a:bodyPr wrap="square" rtlCol="0" anchor="ctr">
            <a:spAutoFit/>
          </a:bodyPr>
          <a:lstStyle/>
          <a:p>
            <a:pPr>
              <a:lnSpc>
                <a:spcPct val="110000"/>
              </a:lnSpc>
              <a:spcBef>
                <a:spcPts val="600"/>
              </a:spcBef>
            </a:pPr>
            <a:r>
              <a:rPr lang="en-US" sz="1600" b="1" dirty="0">
                <a:solidFill>
                  <a:schemeClr val="bg1"/>
                </a:solidFill>
                <a:latin typeface="+mj-lt"/>
              </a:rPr>
              <a:t>What’s Problem</a:t>
            </a:r>
          </a:p>
        </p:txBody>
      </p:sp>
      <p:sp>
        <p:nvSpPr>
          <p:cNvPr id="20" name="TextBox 19">
            <a:extLst>
              <a:ext uri="{FF2B5EF4-FFF2-40B4-BE49-F238E27FC236}">
                <a16:creationId xmlns:a16="http://schemas.microsoft.com/office/drawing/2014/main" id="{86551B9C-D349-CD74-48B8-8F3AD87B0B1B}"/>
              </a:ext>
            </a:extLst>
          </p:cNvPr>
          <p:cNvSpPr txBox="1"/>
          <p:nvPr/>
        </p:nvSpPr>
        <p:spPr>
          <a:xfrm>
            <a:off x="1797339" y="5458720"/>
            <a:ext cx="4187282" cy="892552"/>
          </a:xfrm>
          <a:prstGeom prst="rect">
            <a:avLst/>
          </a:prstGeom>
          <a:noFill/>
          <a:ln>
            <a:noFill/>
          </a:ln>
        </p:spPr>
        <p:txBody>
          <a:bodyPr wrap="square" rtlCol="0">
            <a:spAutoFit/>
          </a:bodyPr>
          <a:lstStyle/>
          <a:p>
            <a:pPr algn="just">
              <a:lnSpc>
                <a:spcPct val="130000"/>
              </a:lnSpc>
            </a:pPr>
            <a:r>
              <a:rPr lang="en-US" sz="1000" dirty="0">
                <a:solidFill>
                  <a:schemeClr val="bg1"/>
                </a:solidFill>
                <a:latin typeface="Times New Roman" pitchFamily="18" charset="0"/>
                <a:cs typeface="Times New Roman" pitchFamily="18" charset="0"/>
              </a:rPr>
              <a:t>T</a:t>
            </a:r>
            <a:r>
              <a:rPr lang="en-US" sz="1000" dirty="0" smtClean="0">
                <a:solidFill>
                  <a:schemeClr val="bg1"/>
                </a:solidFill>
                <a:latin typeface="Times New Roman" pitchFamily="18" charset="0"/>
                <a:cs typeface="Times New Roman" pitchFamily="18" charset="0"/>
              </a:rPr>
              <a:t>he </a:t>
            </a:r>
            <a:r>
              <a:rPr lang="en-US" sz="1000" dirty="0">
                <a:solidFill>
                  <a:schemeClr val="bg1"/>
                </a:solidFill>
                <a:latin typeface="Times New Roman" pitchFamily="18" charset="0"/>
                <a:cs typeface="Times New Roman" pitchFamily="18" charset="0"/>
              </a:rPr>
              <a:t>exploitation by middlemen adds another layer of hardship. These intermediaries purchase produce from farmers at substantially low prices, reaping large profits while the farmers themselves receive minimal compensation for their hard work</a:t>
            </a:r>
            <a:endParaRPr lang="en-US" sz="1000" dirty="0">
              <a:solidFill>
                <a:schemeClr val="bg1"/>
              </a:solidFill>
              <a:latin typeface="Times New Roman" pitchFamily="18" charset="0"/>
              <a:ea typeface="Roboto Light" panose="02000000000000000000" pitchFamily="2" charset="0"/>
              <a:cs typeface="Times New Roman" pitchFamily="18" charset="0"/>
            </a:endParaRPr>
          </a:p>
        </p:txBody>
      </p:sp>
      <p:sp>
        <p:nvSpPr>
          <p:cNvPr id="22" name="Freeform: Shape 21">
            <a:extLst>
              <a:ext uri="{FF2B5EF4-FFF2-40B4-BE49-F238E27FC236}">
                <a16:creationId xmlns:a16="http://schemas.microsoft.com/office/drawing/2014/main" id="{262DF7FE-6A91-03D8-610F-50FACF91C201}"/>
              </a:ext>
            </a:extLst>
          </p:cNvPr>
          <p:cNvSpPr/>
          <p:nvPr/>
        </p:nvSpPr>
        <p:spPr>
          <a:xfrm>
            <a:off x="1059872" y="4114403"/>
            <a:ext cx="257857" cy="445125"/>
          </a:xfrm>
          <a:custGeom>
            <a:avLst/>
            <a:gdLst>
              <a:gd name="connsiteX0" fmla="*/ 7427 w 257857"/>
              <a:gd name="connsiteY0" fmla="*/ 225339 h 445125"/>
              <a:gd name="connsiteX1" fmla="*/ 8123 w 257857"/>
              <a:gd name="connsiteY1" fmla="*/ 225298 h 445125"/>
              <a:gd name="connsiteX2" fmla="*/ 80300 w 257857"/>
              <a:gd name="connsiteY2" fmla="*/ 201369 h 445125"/>
              <a:gd name="connsiteX3" fmla="*/ 105130 w 257857"/>
              <a:gd name="connsiteY3" fmla="*/ 184037 h 445125"/>
              <a:gd name="connsiteX4" fmla="*/ 61820 w 257857"/>
              <a:gd name="connsiteY4" fmla="*/ 436357 h 445125"/>
              <a:gd name="connsiteX5" fmla="*/ 63480 w 257857"/>
              <a:gd name="connsiteY5" fmla="*/ 442462 h 445125"/>
              <a:gd name="connsiteX6" fmla="*/ 69216 w 257857"/>
              <a:gd name="connsiteY6" fmla="*/ 445126 h 445125"/>
              <a:gd name="connsiteX7" fmla="*/ 194004 w 257857"/>
              <a:gd name="connsiteY7" fmla="*/ 445126 h 445125"/>
              <a:gd name="connsiteX8" fmla="*/ 199781 w 257857"/>
              <a:gd name="connsiteY8" fmla="*/ 442421 h 445125"/>
              <a:gd name="connsiteX9" fmla="*/ 201379 w 257857"/>
              <a:gd name="connsiteY9" fmla="*/ 436255 h 445125"/>
              <a:gd name="connsiteX10" fmla="*/ 153910 w 257857"/>
              <a:gd name="connsiteY10" fmla="*/ 185102 h 445125"/>
              <a:gd name="connsiteX11" fmla="*/ 177491 w 257857"/>
              <a:gd name="connsiteY11" fmla="*/ 201389 h 445125"/>
              <a:gd name="connsiteX12" fmla="*/ 249667 w 257857"/>
              <a:gd name="connsiteY12" fmla="*/ 225318 h 445125"/>
              <a:gd name="connsiteX13" fmla="*/ 250364 w 257857"/>
              <a:gd name="connsiteY13" fmla="*/ 225359 h 445125"/>
              <a:gd name="connsiteX14" fmla="*/ 256858 w 257857"/>
              <a:gd name="connsiteY14" fmla="*/ 221610 h 445125"/>
              <a:gd name="connsiteX15" fmla="*/ 256490 w 257857"/>
              <a:gd name="connsiteY15" fmla="*/ 213538 h 445125"/>
              <a:gd name="connsiteX16" fmla="*/ 199679 w 257857"/>
              <a:gd name="connsiteY16" fmla="*/ 162996 h 445125"/>
              <a:gd name="connsiteX17" fmla="*/ 161531 w 257857"/>
              <a:gd name="connsiteY17" fmla="*/ 146463 h 445125"/>
              <a:gd name="connsiteX18" fmla="*/ 145879 w 257857"/>
              <a:gd name="connsiteY18" fmla="*/ 122104 h 445125"/>
              <a:gd name="connsiteX19" fmla="*/ 151103 w 257857"/>
              <a:gd name="connsiteY19" fmla="*/ 78835 h 445125"/>
              <a:gd name="connsiteX20" fmla="*/ 135738 w 257857"/>
              <a:gd name="connsiteY20" fmla="*/ 4364 h 445125"/>
              <a:gd name="connsiteX21" fmla="*/ 128936 w 257857"/>
              <a:gd name="connsiteY21" fmla="*/ 0 h 445125"/>
              <a:gd name="connsiteX22" fmla="*/ 122134 w 257857"/>
              <a:gd name="connsiteY22" fmla="*/ 4364 h 445125"/>
              <a:gd name="connsiteX23" fmla="*/ 106769 w 257857"/>
              <a:gd name="connsiteY23" fmla="*/ 78835 h 445125"/>
              <a:gd name="connsiteX24" fmla="*/ 111993 w 257857"/>
              <a:gd name="connsiteY24" fmla="*/ 122104 h 445125"/>
              <a:gd name="connsiteX25" fmla="*/ 96341 w 257857"/>
              <a:gd name="connsiteY25" fmla="*/ 146463 h 445125"/>
              <a:gd name="connsiteX26" fmla="*/ 58194 w 257857"/>
              <a:gd name="connsiteY26" fmla="*/ 162996 h 445125"/>
              <a:gd name="connsiteX27" fmla="*/ 1383 w 257857"/>
              <a:gd name="connsiteY27" fmla="*/ 213538 h 445125"/>
              <a:gd name="connsiteX28" fmla="*/ 1014 w 257857"/>
              <a:gd name="connsiteY28" fmla="*/ 221610 h 445125"/>
              <a:gd name="connsiteX29" fmla="*/ 7509 w 257857"/>
              <a:gd name="connsiteY29" fmla="*/ 225359 h 445125"/>
              <a:gd name="connsiteX30" fmla="*/ 100951 w 257857"/>
              <a:gd name="connsiteY30" fmla="*/ 296942 h 445125"/>
              <a:gd name="connsiteX31" fmla="*/ 121458 w 257857"/>
              <a:gd name="connsiteY31" fmla="*/ 319396 h 445125"/>
              <a:gd name="connsiteX32" fmla="*/ 91301 w 257857"/>
              <a:gd name="connsiteY32" fmla="*/ 353158 h 445125"/>
              <a:gd name="connsiteX33" fmla="*/ 100951 w 257857"/>
              <a:gd name="connsiteY33" fmla="*/ 296921 h 445125"/>
              <a:gd name="connsiteX34" fmla="*/ 114739 w 257857"/>
              <a:gd name="connsiteY34" fmla="*/ 289812 h 445125"/>
              <a:gd name="connsiteX35" fmla="*/ 147907 w 257857"/>
              <a:gd name="connsiteY35" fmla="*/ 289812 h 445125"/>
              <a:gd name="connsiteX36" fmla="*/ 131518 w 257857"/>
              <a:gd name="connsiteY36" fmla="*/ 308169 h 445125"/>
              <a:gd name="connsiteX37" fmla="*/ 114739 w 257857"/>
              <a:gd name="connsiteY37" fmla="*/ 289812 h 445125"/>
              <a:gd name="connsiteX38" fmla="*/ 131641 w 257857"/>
              <a:gd name="connsiteY38" fmla="*/ 330520 h 445125"/>
              <a:gd name="connsiteX39" fmla="*/ 163519 w 257857"/>
              <a:gd name="connsiteY39" fmla="*/ 365430 h 445125"/>
              <a:gd name="connsiteX40" fmla="*/ 100459 w 257857"/>
              <a:gd name="connsiteY40" fmla="*/ 365430 h 445125"/>
              <a:gd name="connsiteX41" fmla="*/ 131641 w 257857"/>
              <a:gd name="connsiteY41" fmla="*/ 330520 h 445125"/>
              <a:gd name="connsiteX42" fmla="*/ 169849 w 257857"/>
              <a:gd name="connsiteY42" fmla="*/ 350126 h 445125"/>
              <a:gd name="connsiteX43" fmla="*/ 141679 w 257857"/>
              <a:gd name="connsiteY43" fmla="*/ 319293 h 445125"/>
              <a:gd name="connsiteX44" fmla="*/ 160118 w 257857"/>
              <a:gd name="connsiteY44" fmla="*/ 298642 h 445125"/>
              <a:gd name="connsiteX45" fmla="*/ 169849 w 257857"/>
              <a:gd name="connsiteY45" fmla="*/ 350126 h 445125"/>
              <a:gd name="connsiteX46" fmla="*/ 104761 w 257857"/>
              <a:gd name="connsiteY46" fmla="*/ 274836 h 445125"/>
              <a:gd name="connsiteX47" fmla="*/ 120700 w 257857"/>
              <a:gd name="connsiteY47" fmla="*/ 181926 h 445125"/>
              <a:gd name="connsiteX48" fmla="*/ 128895 w 257857"/>
              <a:gd name="connsiteY48" fmla="*/ 182992 h 445125"/>
              <a:gd name="connsiteX49" fmla="*/ 138012 w 257857"/>
              <a:gd name="connsiteY49" fmla="*/ 181681 h 445125"/>
              <a:gd name="connsiteX50" fmla="*/ 155611 w 257857"/>
              <a:gd name="connsiteY50" fmla="*/ 274836 h 445125"/>
              <a:gd name="connsiteX51" fmla="*/ 104761 w 257857"/>
              <a:gd name="connsiteY51" fmla="*/ 274836 h 445125"/>
              <a:gd name="connsiteX52" fmla="*/ 78107 w 257857"/>
              <a:gd name="connsiteY52" fmla="*/ 430170 h 445125"/>
              <a:gd name="connsiteX53" fmla="*/ 86651 w 257857"/>
              <a:gd name="connsiteY53" fmla="*/ 380427 h 445125"/>
              <a:gd name="connsiteX54" fmla="*/ 175565 w 257857"/>
              <a:gd name="connsiteY54" fmla="*/ 380427 h 445125"/>
              <a:gd name="connsiteX55" fmla="*/ 184969 w 257857"/>
              <a:gd name="connsiteY55" fmla="*/ 430170 h 445125"/>
              <a:gd name="connsiteX56" fmla="*/ 78107 w 257857"/>
              <a:gd name="connsiteY56" fmla="*/ 430170 h 445125"/>
              <a:gd name="connsiteX57" fmla="*/ 230840 w 257857"/>
              <a:gd name="connsiteY57" fmla="*/ 206613 h 445125"/>
              <a:gd name="connsiteX58" fmla="*/ 184969 w 257857"/>
              <a:gd name="connsiteY58" fmla="*/ 188421 h 445125"/>
              <a:gd name="connsiteX59" fmla="*/ 156614 w 257857"/>
              <a:gd name="connsiteY59" fmla="*/ 167688 h 445125"/>
              <a:gd name="connsiteX60" fmla="*/ 159626 w 257857"/>
              <a:gd name="connsiteY60" fmla="*/ 161624 h 445125"/>
              <a:gd name="connsiteX61" fmla="*/ 192160 w 257857"/>
              <a:gd name="connsiteY61" fmla="*/ 175965 h 445125"/>
              <a:gd name="connsiteX62" fmla="*/ 230840 w 257857"/>
              <a:gd name="connsiteY62" fmla="*/ 206613 h 445125"/>
              <a:gd name="connsiteX63" fmla="*/ 121704 w 257857"/>
              <a:gd name="connsiteY63" fmla="*/ 78835 h 445125"/>
              <a:gd name="connsiteX64" fmla="*/ 128895 w 257857"/>
              <a:gd name="connsiteY64" fmla="*/ 30055 h 445125"/>
              <a:gd name="connsiteX65" fmla="*/ 136086 w 257857"/>
              <a:gd name="connsiteY65" fmla="*/ 78835 h 445125"/>
              <a:gd name="connsiteX66" fmla="*/ 131518 w 257857"/>
              <a:gd name="connsiteY66" fmla="*/ 117474 h 445125"/>
              <a:gd name="connsiteX67" fmla="*/ 128895 w 257857"/>
              <a:gd name="connsiteY67" fmla="*/ 117351 h 445125"/>
              <a:gd name="connsiteX68" fmla="*/ 126273 w 257857"/>
              <a:gd name="connsiteY68" fmla="*/ 117474 h 445125"/>
              <a:gd name="connsiteX69" fmla="*/ 121704 w 257857"/>
              <a:gd name="connsiteY69" fmla="*/ 78835 h 445125"/>
              <a:gd name="connsiteX70" fmla="*/ 65631 w 257857"/>
              <a:gd name="connsiteY70" fmla="*/ 175965 h 445125"/>
              <a:gd name="connsiteX71" fmla="*/ 98185 w 257857"/>
              <a:gd name="connsiteY71" fmla="*/ 161644 h 445125"/>
              <a:gd name="connsiteX72" fmla="*/ 101197 w 257857"/>
              <a:gd name="connsiteY72" fmla="*/ 167688 h 445125"/>
              <a:gd name="connsiteX73" fmla="*/ 72842 w 257857"/>
              <a:gd name="connsiteY73" fmla="*/ 188421 h 445125"/>
              <a:gd name="connsiteX74" fmla="*/ 26971 w 257857"/>
              <a:gd name="connsiteY74" fmla="*/ 206593 h 445125"/>
              <a:gd name="connsiteX75" fmla="*/ 65651 w 257857"/>
              <a:gd name="connsiteY75" fmla="*/ 175965 h 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7857" h="445125">
                <a:moveTo>
                  <a:pt x="7427" y="225339"/>
                </a:moveTo>
                <a:cubicBezTo>
                  <a:pt x="7652" y="225339"/>
                  <a:pt x="7898" y="225339"/>
                  <a:pt x="8123" y="225298"/>
                </a:cubicBezTo>
                <a:cubicBezTo>
                  <a:pt x="9619" y="225154"/>
                  <a:pt x="45164" y="221651"/>
                  <a:pt x="80300" y="201369"/>
                </a:cubicBezTo>
                <a:cubicBezTo>
                  <a:pt x="89642" y="195981"/>
                  <a:pt x="97919" y="189978"/>
                  <a:pt x="105130" y="184037"/>
                </a:cubicBezTo>
                <a:lnTo>
                  <a:pt x="61820" y="436357"/>
                </a:lnTo>
                <a:cubicBezTo>
                  <a:pt x="61451" y="438529"/>
                  <a:pt x="62045" y="440762"/>
                  <a:pt x="63480" y="442462"/>
                </a:cubicBezTo>
                <a:cubicBezTo>
                  <a:pt x="64893" y="444142"/>
                  <a:pt x="67003" y="445126"/>
                  <a:pt x="69216" y="445126"/>
                </a:cubicBezTo>
                <a:lnTo>
                  <a:pt x="194004" y="445126"/>
                </a:lnTo>
                <a:cubicBezTo>
                  <a:pt x="196237" y="445126"/>
                  <a:pt x="198347" y="444122"/>
                  <a:pt x="199781" y="442421"/>
                </a:cubicBezTo>
                <a:cubicBezTo>
                  <a:pt x="201195" y="440700"/>
                  <a:pt x="201789" y="438447"/>
                  <a:pt x="201379" y="436255"/>
                </a:cubicBezTo>
                <a:lnTo>
                  <a:pt x="153910" y="185102"/>
                </a:lnTo>
                <a:cubicBezTo>
                  <a:pt x="160814" y="190695"/>
                  <a:pt x="168702" y="196308"/>
                  <a:pt x="177491" y="201389"/>
                </a:cubicBezTo>
                <a:cubicBezTo>
                  <a:pt x="212626" y="221672"/>
                  <a:pt x="248172" y="225175"/>
                  <a:pt x="249667" y="225318"/>
                </a:cubicBezTo>
                <a:cubicBezTo>
                  <a:pt x="249893" y="225339"/>
                  <a:pt x="250139" y="225359"/>
                  <a:pt x="250364" y="225359"/>
                </a:cubicBezTo>
                <a:cubicBezTo>
                  <a:pt x="253027" y="225359"/>
                  <a:pt x="255506" y="223946"/>
                  <a:pt x="256858" y="221610"/>
                </a:cubicBezTo>
                <a:cubicBezTo>
                  <a:pt x="258313" y="219070"/>
                  <a:pt x="258170" y="215915"/>
                  <a:pt x="256490" y="213538"/>
                </a:cubicBezTo>
                <a:cubicBezTo>
                  <a:pt x="255629" y="212309"/>
                  <a:pt x="234814" y="183279"/>
                  <a:pt x="199679" y="162996"/>
                </a:cubicBezTo>
                <a:cubicBezTo>
                  <a:pt x="186403" y="155334"/>
                  <a:pt x="173066" y="150069"/>
                  <a:pt x="161531" y="146463"/>
                </a:cubicBezTo>
                <a:cubicBezTo>
                  <a:pt x="160364" y="136137"/>
                  <a:pt x="154381" y="127267"/>
                  <a:pt x="145879" y="122104"/>
                </a:cubicBezTo>
                <a:cubicBezTo>
                  <a:pt x="148747" y="109934"/>
                  <a:pt x="151103" y="95020"/>
                  <a:pt x="151103" y="78835"/>
                </a:cubicBezTo>
                <a:cubicBezTo>
                  <a:pt x="151103" y="38270"/>
                  <a:pt x="136353" y="5736"/>
                  <a:pt x="135738" y="4364"/>
                </a:cubicBezTo>
                <a:cubicBezTo>
                  <a:pt x="134509" y="1700"/>
                  <a:pt x="131866" y="0"/>
                  <a:pt x="128936" y="0"/>
                </a:cubicBezTo>
                <a:cubicBezTo>
                  <a:pt x="126007" y="0"/>
                  <a:pt x="123343" y="1700"/>
                  <a:pt x="122134" y="4364"/>
                </a:cubicBezTo>
                <a:cubicBezTo>
                  <a:pt x="121499" y="5736"/>
                  <a:pt x="106769" y="38250"/>
                  <a:pt x="106769" y="78835"/>
                </a:cubicBezTo>
                <a:cubicBezTo>
                  <a:pt x="106769" y="95040"/>
                  <a:pt x="109125" y="109955"/>
                  <a:pt x="111993" y="122104"/>
                </a:cubicBezTo>
                <a:cubicBezTo>
                  <a:pt x="103491" y="127267"/>
                  <a:pt x="97509" y="136117"/>
                  <a:pt x="96341" y="146463"/>
                </a:cubicBezTo>
                <a:cubicBezTo>
                  <a:pt x="84807" y="150069"/>
                  <a:pt x="71470" y="155334"/>
                  <a:pt x="58194" y="162996"/>
                </a:cubicBezTo>
                <a:cubicBezTo>
                  <a:pt x="23058" y="183279"/>
                  <a:pt x="2264" y="212309"/>
                  <a:pt x="1383" y="213538"/>
                </a:cubicBezTo>
                <a:cubicBezTo>
                  <a:pt x="-317" y="215935"/>
                  <a:pt x="-461" y="219090"/>
                  <a:pt x="1014" y="221610"/>
                </a:cubicBezTo>
                <a:cubicBezTo>
                  <a:pt x="2366" y="223946"/>
                  <a:pt x="4845" y="225359"/>
                  <a:pt x="7509" y="225359"/>
                </a:cubicBezTo>
                <a:close/>
                <a:moveTo>
                  <a:pt x="100951" y="296942"/>
                </a:moveTo>
                <a:lnTo>
                  <a:pt x="121458" y="319396"/>
                </a:lnTo>
                <a:lnTo>
                  <a:pt x="91301" y="353158"/>
                </a:lnTo>
                <a:lnTo>
                  <a:pt x="100951" y="296921"/>
                </a:lnTo>
                <a:close/>
                <a:moveTo>
                  <a:pt x="114739" y="289812"/>
                </a:moveTo>
                <a:lnTo>
                  <a:pt x="147907" y="289812"/>
                </a:lnTo>
                <a:lnTo>
                  <a:pt x="131518" y="308169"/>
                </a:lnTo>
                <a:lnTo>
                  <a:pt x="114739" y="289812"/>
                </a:lnTo>
                <a:close/>
                <a:moveTo>
                  <a:pt x="131641" y="330520"/>
                </a:moveTo>
                <a:lnTo>
                  <a:pt x="163519" y="365430"/>
                </a:lnTo>
                <a:lnTo>
                  <a:pt x="100459" y="365430"/>
                </a:lnTo>
                <a:lnTo>
                  <a:pt x="131641" y="330520"/>
                </a:lnTo>
                <a:close/>
                <a:moveTo>
                  <a:pt x="169849" y="350126"/>
                </a:moveTo>
                <a:lnTo>
                  <a:pt x="141679" y="319293"/>
                </a:lnTo>
                <a:lnTo>
                  <a:pt x="160118" y="298642"/>
                </a:lnTo>
                <a:lnTo>
                  <a:pt x="169849" y="350126"/>
                </a:lnTo>
                <a:close/>
                <a:moveTo>
                  <a:pt x="104761" y="274836"/>
                </a:moveTo>
                <a:lnTo>
                  <a:pt x="120700" y="181926"/>
                </a:lnTo>
                <a:cubicBezTo>
                  <a:pt x="123323" y="182602"/>
                  <a:pt x="126048" y="182992"/>
                  <a:pt x="128895" y="182992"/>
                </a:cubicBezTo>
                <a:cubicBezTo>
                  <a:pt x="132071" y="182992"/>
                  <a:pt x="135103" y="182521"/>
                  <a:pt x="138012" y="181681"/>
                </a:cubicBezTo>
                <a:lnTo>
                  <a:pt x="155611" y="274836"/>
                </a:lnTo>
                <a:lnTo>
                  <a:pt x="104761" y="274836"/>
                </a:lnTo>
                <a:close/>
                <a:moveTo>
                  <a:pt x="78107" y="430170"/>
                </a:moveTo>
                <a:lnTo>
                  <a:pt x="86651" y="380427"/>
                </a:lnTo>
                <a:lnTo>
                  <a:pt x="175565" y="380427"/>
                </a:lnTo>
                <a:lnTo>
                  <a:pt x="184969" y="430170"/>
                </a:lnTo>
                <a:lnTo>
                  <a:pt x="78107" y="430170"/>
                </a:lnTo>
                <a:close/>
                <a:moveTo>
                  <a:pt x="230840" y="206613"/>
                </a:moveTo>
                <a:cubicBezTo>
                  <a:pt x="218301" y="203499"/>
                  <a:pt x="201502" y="197968"/>
                  <a:pt x="184969" y="188421"/>
                </a:cubicBezTo>
                <a:cubicBezTo>
                  <a:pt x="173947" y="182049"/>
                  <a:pt x="164420" y="174674"/>
                  <a:pt x="156614" y="167688"/>
                </a:cubicBezTo>
                <a:cubicBezTo>
                  <a:pt x="157823" y="165782"/>
                  <a:pt x="158827" y="163775"/>
                  <a:pt x="159626" y="161624"/>
                </a:cubicBezTo>
                <a:cubicBezTo>
                  <a:pt x="169665" y="164902"/>
                  <a:pt x="180974" y="169491"/>
                  <a:pt x="192160" y="175965"/>
                </a:cubicBezTo>
                <a:cubicBezTo>
                  <a:pt x="208652" y="185491"/>
                  <a:pt x="221846" y="197312"/>
                  <a:pt x="230840" y="206613"/>
                </a:cubicBezTo>
                <a:close/>
                <a:moveTo>
                  <a:pt x="121704" y="78835"/>
                </a:moveTo>
                <a:cubicBezTo>
                  <a:pt x="121704" y="59823"/>
                  <a:pt x="125330" y="42470"/>
                  <a:pt x="128895" y="30055"/>
                </a:cubicBezTo>
                <a:cubicBezTo>
                  <a:pt x="132460" y="42490"/>
                  <a:pt x="136086" y="59823"/>
                  <a:pt x="136086" y="78835"/>
                </a:cubicBezTo>
                <a:cubicBezTo>
                  <a:pt x="136086" y="93114"/>
                  <a:pt x="134038" y="106452"/>
                  <a:pt x="131518" y="117474"/>
                </a:cubicBezTo>
                <a:cubicBezTo>
                  <a:pt x="130657" y="117412"/>
                  <a:pt x="129776" y="117351"/>
                  <a:pt x="128895" y="117351"/>
                </a:cubicBezTo>
                <a:cubicBezTo>
                  <a:pt x="128014" y="117351"/>
                  <a:pt x="127133" y="117412"/>
                  <a:pt x="126273" y="117474"/>
                </a:cubicBezTo>
                <a:cubicBezTo>
                  <a:pt x="123753" y="106452"/>
                  <a:pt x="121704" y="93114"/>
                  <a:pt x="121704" y="78835"/>
                </a:cubicBezTo>
                <a:close/>
                <a:moveTo>
                  <a:pt x="65631" y="175965"/>
                </a:moveTo>
                <a:cubicBezTo>
                  <a:pt x="76817" y="169511"/>
                  <a:pt x="88126" y="164922"/>
                  <a:pt x="98185" y="161644"/>
                </a:cubicBezTo>
                <a:cubicBezTo>
                  <a:pt x="98984" y="163775"/>
                  <a:pt x="99988" y="165803"/>
                  <a:pt x="101197" y="167688"/>
                </a:cubicBezTo>
                <a:cubicBezTo>
                  <a:pt x="93391" y="174653"/>
                  <a:pt x="83885" y="182029"/>
                  <a:pt x="72842" y="188421"/>
                </a:cubicBezTo>
                <a:cubicBezTo>
                  <a:pt x="56350" y="197947"/>
                  <a:pt x="39510" y="203458"/>
                  <a:pt x="26971" y="206593"/>
                </a:cubicBezTo>
                <a:cubicBezTo>
                  <a:pt x="35945" y="197312"/>
                  <a:pt x="49139" y="185512"/>
                  <a:pt x="65651" y="175965"/>
                </a:cubicBezTo>
                <a:close/>
              </a:path>
            </a:pathLst>
          </a:custGeom>
          <a:gradFill>
            <a:gsLst>
              <a:gs pos="0">
                <a:schemeClr val="accent1"/>
              </a:gs>
              <a:gs pos="100000">
                <a:schemeClr val="accent2"/>
              </a:gs>
            </a:gsLst>
            <a:lin ang="17400000" scaled="0"/>
          </a:gradFill>
          <a:ln w="2047" cap="flat">
            <a:noFill/>
            <a:prstDash val="solid"/>
            <a:miter/>
          </a:ln>
        </p:spPr>
        <p:txBody>
          <a:bodyPr rtlCol="0" anchor="ctr"/>
          <a:lstStyle/>
          <a:p>
            <a:endParaRPr lang="en-ID"/>
          </a:p>
        </p:txBody>
      </p:sp>
      <p:grpSp>
        <p:nvGrpSpPr>
          <p:cNvPr id="23" name="Group 22">
            <a:extLst>
              <a:ext uri="{FF2B5EF4-FFF2-40B4-BE49-F238E27FC236}">
                <a16:creationId xmlns:a16="http://schemas.microsoft.com/office/drawing/2014/main" id="{EDBECC1D-EDE7-4302-D230-4C663F15DCD6}"/>
              </a:ext>
            </a:extLst>
          </p:cNvPr>
          <p:cNvGrpSpPr/>
          <p:nvPr/>
        </p:nvGrpSpPr>
        <p:grpSpPr>
          <a:xfrm>
            <a:off x="1009541" y="5469084"/>
            <a:ext cx="432185" cy="383792"/>
            <a:chOff x="1611537" y="4966721"/>
            <a:chExt cx="432185" cy="383792"/>
          </a:xfrm>
          <a:gradFill>
            <a:gsLst>
              <a:gs pos="0">
                <a:schemeClr val="accent1"/>
              </a:gs>
              <a:gs pos="100000">
                <a:schemeClr val="accent2"/>
              </a:gs>
            </a:gsLst>
            <a:lin ang="19200000" scaled="0"/>
          </a:gradFill>
        </p:grpSpPr>
        <p:sp>
          <p:nvSpPr>
            <p:cNvPr id="24" name="Freeform: Shape 23">
              <a:extLst>
                <a:ext uri="{FF2B5EF4-FFF2-40B4-BE49-F238E27FC236}">
                  <a16:creationId xmlns:a16="http://schemas.microsoft.com/office/drawing/2014/main" id="{0945423C-7AF4-9445-C6F7-3B5BF6814212}"/>
                </a:ext>
              </a:extLst>
            </p:cNvPr>
            <p:cNvSpPr/>
            <p:nvPr/>
          </p:nvSpPr>
          <p:spPr>
            <a:xfrm>
              <a:off x="1641290" y="4997432"/>
              <a:ext cx="372703" cy="353081"/>
            </a:xfrm>
            <a:custGeom>
              <a:avLst/>
              <a:gdLst>
                <a:gd name="connsiteX0" fmla="*/ 37668 w 372703"/>
                <a:gd name="connsiteY0" fmla="*/ 353061 h 353081"/>
                <a:gd name="connsiteX1" fmla="*/ 331434 w 372703"/>
                <a:gd name="connsiteY1" fmla="*/ 353061 h 353081"/>
                <a:gd name="connsiteX2" fmla="*/ 338932 w 372703"/>
                <a:gd name="connsiteY2" fmla="*/ 345563 h 353081"/>
                <a:gd name="connsiteX3" fmla="*/ 338932 w 372703"/>
                <a:gd name="connsiteY3" fmla="*/ 190557 h 353081"/>
                <a:gd name="connsiteX4" fmla="*/ 365197 w 372703"/>
                <a:gd name="connsiteY4" fmla="*/ 190557 h 353081"/>
                <a:gd name="connsiteX5" fmla="*/ 371200 w 372703"/>
                <a:gd name="connsiteY5" fmla="*/ 187565 h 353081"/>
                <a:gd name="connsiteX6" fmla="*/ 372408 w 372703"/>
                <a:gd name="connsiteY6" fmla="*/ 180969 h 353081"/>
                <a:gd name="connsiteX7" fmla="*/ 336986 w 372703"/>
                <a:gd name="connsiteY7" fmla="*/ 59459 h 353081"/>
                <a:gd name="connsiteX8" fmla="*/ 332438 w 372703"/>
                <a:gd name="connsiteY8" fmla="*/ 54542 h 353081"/>
                <a:gd name="connsiteX9" fmla="*/ 188986 w 372703"/>
                <a:gd name="connsiteY9" fmla="*/ 476 h 353081"/>
                <a:gd name="connsiteX10" fmla="*/ 183701 w 372703"/>
                <a:gd name="connsiteY10" fmla="*/ 476 h 353081"/>
                <a:gd name="connsiteX11" fmla="*/ 40270 w 372703"/>
                <a:gd name="connsiteY11" fmla="*/ 54563 h 353081"/>
                <a:gd name="connsiteX12" fmla="*/ 35722 w 372703"/>
                <a:gd name="connsiteY12" fmla="*/ 59479 h 353081"/>
                <a:gd name="connsiteX13" fmla="*/ 299 w 372703"/>
                <a:gd name="connsiteY13" fmla="*/ 180989 h 353081"/>
                <a:gd name="connsiteX14" fmla="*/ 1508 w 372703"/>
                <a:gd name="connsiteY14" fmla="*/ 187586 h 353081"/>
                <a:gd name="connsiteX15" fmla="*/ 7511 w 372703"/>
                <a:gd name="connsiteY15" fmla="*/ 190577 h 353081"/>
                <a:gd name="connsiteX16" fmla="*/ 30210 w 372703"/>
                <a:gd name="connsiteY16" fmla="*/ 190577 h 353081"/>
                <a:gd name="connsiteX17" fmla="*/ 30210 w 372703"/>
                <a:gd name="connsiteY17" fmla="*/ 345583 h 353081"/>
                <a:gd name="connsiteX18" fmla="*/ 37709 w 372703"/>
                <a:gd name="connsiteY18" fmla="*/ 353082 h 353081"/>
                <a:gd name="connsiteX19" fmla="*/ 240430 w 372703"/>
                <a:gd name="connsiteY19" fmla="*/ 328620 h 353081"/>
                <a:gd name="connsiteX20" fmla="*/ 194661 w 372703"/>
                <a:gd name="connsiteY20" fmla="*/ 286928 h 353081"/>
                <a:gd name="connsiteX21" fmla="*/ 240430 w 372703"/>
                <a:gd name="connsiteY21" fmla="*/ 245237 h 353081"/>
                <a:gd name="connsiteX22" fmla="*/ 240430 w 372703"/>
                <a:gd name="connsiteY22" fmla="*/ 328620 h 353081"/>
                <a:gd name="connsiteX23" fmla="*/ 228568 w 372703"/>
                <a:gd name="connsiteY23" fmla="*/ 338085 h 353081"/>
                <a:gd name="connsiteX24" fmla="*/ 138485 w 372703"/>
                <a:gd name="connsiteY24" fmla="*/ 338085 h 353081"/>
                <a:gd name="connsiteX25" fmla="*/ 183516 w 372703"/>
                <a:gd name="connsiteY25" fmla="*/ 297049 h 353081"/>
                <a:gd name="connsiteX26" fmla="*/ 228547 w 372703"/>
                <a:gd name="connsiteY26" fmla="*/ 338085 h 353081"/>
                <a:gd name="connsiteX27" fmla="*/ 183537 w 372703"/>
                <a:gd name="connsiteY27" fmla="*/ 276787 h 353081"/>
                <a:gd name="connsiteX28" fmla="*/ 138506 w 372703"/>
                <a:gd name="connsiteY28" fmla="*/ 235751 h 353081"/>
                <a:gd name="connsiteX29" fmla="*/ 228588 w 372703"/>
                <a:gd name="connsiteY29" fmla="*/ 235751 h 353081"/>
                <a:gd name="connsiteX30" fmla="*/ 183557 w 372703"/>
                <a:gd name="connsiteY30" fmla="*/ 276787 h 353081"/>
                <a:gd name="connsiteX31" fmla="*/ 172412 w 372703"/>
                <a:gd name="connsiteY31" fmla="*/ 286928 h 353081"/>
                <a:gd name="connsiteX32" fmla="*/ 126644 w 372703"/>
                <a:gd name="connsiteY32" fmla="*/ 328620 h 353081"/>
                <a:gd name="connsiteX33" fmla="*/ 126644 w 372703"/>
                <a:gd name="connsiteY33" fmla="*/ 245237 h 353081"/>
                <a:gd name="connsiteX34" fmla="*/ 172412 w 372703"/>
                <a:gd name="connsiteY34" fmla="*/ 286928 h 353081"/>
                <a:gd name="connsiteX35" fmla="*/ 17467 w 372703"/>
                <a:gd name="connsiteY35" fmla="*/ 175580 h 353081"/>
                <a:gd name="connsiteX36" fmla="*/ 49059 w 372703"/>
                <a:gd name="connsiteY36" fmla="*/ 67244 h 353081"/>
                <a:gd name="connsiteX37" fmla="*/ 186343 w 372703"/>
                <a:gd name="connsiteY37" fmla="*/ 15493 h 353081"/>
                <a:gd name="connsiteX38" fmla="*/ 323628 w 372703"/>
                <a:gd name="connsiteY38" fmla="*/ 67244 h 353081"/>
                <a:gd name="connsiteX39" fmla="*/ 355220 w 372703"/>
                <a:gd name="connsiteY39" fmla="*/ 175580 h 353081"/>
                <a:gd name="connsiteX40" fmla="*/ 331454 w 372703"/>
                <a:gd name="connsiteY40" fmla="*/ 175580 h 353081"/>
                <a:gd name="connsiteX41" fmla="*/ 323956 w 372703"/>
                <a:gd name="connsiteY41" fmla="*/ 183079 h 353081"/>
                <a:gd name="connsiteX42" fmla="*/ 323956 w 372703"/>
                <a:gd name="connsiteY42" fmla="*/ 338085 h 353081"/>
                <a:gd name="connsiteX43" fmla="*/ 255447 w 372703"/>
                <a:gd name="connsiteY43" fmla="*/ 338085 h 353081"/>
                <a:gd name="connsiteX44" fmla="*/ 255447 w 372703"/>
                <a:gd name="connsiteY44" fmla="*/ 228274 h 353081"/>
                <a:gd name="connsiteX45" fmla="*/ 255406 w 372703"/>
                <a:gd name="connsiteY45" fmla="*/ 227782 h 353081"/>
                <a:gd name="connsiteX46" fmla="*/ 255324 w 372703"/>
                <a:gd name="connsiteY46" fmla="*/ 226962 h 353081"/>
                <a:gd name="connsiteX47" fmla="*/ 255160 w 372703"/>
                <a:gd name="connsiteY47" fmla="*/ 226286 h 353081"/>
                <a:gd name="connsiteX48" fmla="*/ 254935 w 372703"/>
                <a:gd name="connsiteY48" fmla="*/ 225569 h 353081"/>
                <a:gd name="connsiteX49" fmla="*/ 254627 w 372703"/>
                <a:gd name="connsiteY49" fmla="*/ 224893 h 353081"/>
                <a:gd name="connsiteX50" fmla="*/ 254300 w 372703"/>
                <a:gd name="connsiteY50" fmla="*/ 224279 h 353081"/>
                <a:gd name="connsiteX51" fmla="*/ 253808 w 372703"/>
                <a:gd name="connsiteY51" fmla="*/ 223623 h 353081"/>
                <a:gd name="connsiteX52" fmla="*/ 253521 w 372703"/>
                <a:gd name="connsiteY52" fmla="*/ 223234 h 353081"/>
                <a:gd name="connsiteX53" fmla="*/ 253398 w 372703"/>
                <a:gd name="connsiteY53" fmla="*/ 223131 h 353081"/>
                <a:gd name="connsiteX54" fmla="*/ 252783 w 372703"/>
                <a:gd name="connsiteY54" fmla="*/ 222578 h 353081"/>
                <a:gd name="connsiteX55" fmla="*/ 252271 w 372703"/>
                <a:gd name="connsiteY55" fmla="*/ 222168 h 353081"/>
                <a:gd name="connsiteX56" fmla="*/ 251616 w 372703"/>
                <a:gd name="connsiteY56" fmla="*/ 221779 h 353081"/>
                <a:gd name="connsiteX57" fmla="*/ 251001 w 372703"/>
                <a:gd name="connsiteY57" fmla="*/ 221451 h 353081"/>
                <a:gd name="connsiteX58" fmla="*/ 250325 w 372703"/>
                <a:gd name="connsiteY58" fmla="*/ 221226 h 353081"/>
                <a:gd name="connsiteX59" fmla="*/ 249608 w 372703"/>
                <a:gd name="connsiteY59" fmla="*/ 221001 h 353081"/>
                <a:gd name="connsiteX60" fmla="*/ 248952 w 372703"/>
                <a:gd name="connsiteY60" fmla="*/ 220898 h 353081"/>
                <a:gd name="connsiteX61" fmla="*/ 248133 w 372703"/>
                <a:gd name="connsiteY61" fmla="*/ 220816 h 353081"/>
                <a:gd name="connsiteX62" fmla="*/ 247969 w 372703"/>
                <a:gd name="connsiteY62" fmla="*/ 220816 h 353081"/>
                <a:gd name="connsiteX63" fmla="*/ 119207 w 372703"/>
                <a:gd name="connsiteY63" fmla="*/ 220816 h 353081"/>
                <a:gd name="connsiteX64" fmla="*/ 119043 w 372703"/>
                <a:gd name="connsiteY64" fmla="*/ 220816 h 353081"/>
                <a:gd name="connsiteX65" fmla="*/ 118224 w 372703"/>
                <a:gd name="connsiteY65" fmla="*/ 220898 h 353081"/>
                <a:gd name="connsiteX66" fmla="*/ 117568 w 372703"/>
                <a:gd name="connsiteY66" fmla="*/ 221001 h 353081"/>
                <a:gd name="connsiteX67" fmla="*/ 116851 w 372703"/>
                <a:gd name="connsiteY67" fmla="*/ 221226 h 353081"/>
                <a:gd name="connsiteX68" fmla="*/ 116195 w 372703"/>
                <a:gd name="connsiteY68" fmla="*/ 221451 h 353081"/>
                <a:gd name="connsiteX69" fmla="*/ 115560 w 372703"/>
                <a:gd name="connsiteY69" fmla="*/ 221800 h 353081"/>
                <a:gd name="connsiteX70" fmla="*/ 114925 w 372703"/>
                <a:gd name="connsiteY70" fmla="*/ 222168 h 353081"/>
                <a:gd name="connsiteX71" fmla="*/ 114413 w 372703"/>
                <a:gd name="connsiteY71" fmla="*/ 222599 h 353081"/>
                <a:gd name="connsiteX72" fmla="*/ 113798 w 372703"/>
                <a:gd name="connsiteY72" fmla="*/ 223152 h 353081"/>
                <a:gd name="connsiteX73" fmla="*/ 113675 w 372703"/>
                <a:gd name="connsiteY73" fmla="*/ 223275 h 353081"/>
                <a:gd name="connsiteX74" fmla="*/ 113389 w 372703"/>
                <a:gd name="connsiteY74" fmla="*/ 223664 h 353081"/>
                <a:gd name="connsiteX75" fmla="*/ 112897 w 372703"/>
                <a:gd name="connsiteY75" fmla="*/ 224320 h 353081"/>
                <a:gd name="connsiteX76" fmla="*/ 112569 w 372703"/>
                <a:gd name="connsiteY76" fmla="*/ 224934 h 353081"/>
                <a:gd name="connsiteX77" fmla="*/ 112262 w 372703"/>
                <a:gd name="connsiteY77" fmla="*/ 225610 h 353081"/>
                <a:gd name="connsiteX78" fmla="*/ 112036 w 372703"/>
                <a:gd name="connsiteY78" fmla="*/ 226327 h 353081"/>
                <a:gd name="connsiteX79" fmla="*/ 111872 w 372703"/>
                <a:gd name="connsiteY79" fmla="*/ 227003 h 353081"/>
                <a:gd name="connsiteX80" fmla="*/ 111791 w 372703"/>
                <a:gd name="connsiteY80" fmla="*/ 227823 h 353081"/>
                <a:gd name="connsiteX81" fmla="*/ 111750 w 372703"/>
                <a:gd name="connsiteY81" fmla="*/ 228315 h 353081"/>
                <a:gd name="connsiteX82" fmla="*/ 111750 w 372703"/>
                <a:gd name="connsiteY82" fmla="*/ 338126 h 353081"/>
                <a:gd name="connsiteX83" fmla="*/ 45166 w 372703"/>
                <a:gd name="connsiteY83" fmla="*/ 338126 h 353081"/>
                <a:gd name="connsiteX84" fmla="*/ 45166 w 372703"/>
                <a:gd name="connsiteY84" fmla="*/ 183079 h 353081"/>
                <a:gd name="connsiteX85" fmla="*/ 37668 w 372703"/>
                <a:gd name="connsiteY85" fmla="*/ 175580 h 353081"/>
                <a:gd name="connsiteX86" fmla="*/ 17467 w 372703"/>
                <a:gd name="connsiteY86" fmla="*/ 175580 h 35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2703" h="353081">
                  <a:moveTo>
                    <a:pt x="37668" y="353061"/>
                  </a:moveTo>
                  <a:lnTo>
                    <a:pt x="331434" y="353061"/>
                  </a:lnTo>
                  <a:cubicBezTo>
                    <a:pt x="335572" y="353061"/>
                    <a:pt x="338932" y="349701"/>
                    <a:pt x="338932" y="345563"/>
                  </a:cubicBezTo>
                  <a:lnTo>
                    <a:pt x="338932" y="190557"/>
                  </a:lnTo>
                  <a:lnTo>
                    <a:pt x="365197" y="190557"/>
                  </a:lnTo>
                  <a:cubicBezTo>
                    <a:pt x="367553" y="190557"/>
                    <a:pt x="369765" y="189450"/>
                    <a:pt x="371200" y="187565"/>
                  </a:cubicBezTo>
                  <a:cubicBezTo>
                    <a:pt x="372613" y="185681"/>
                    <a:pt x="373064" y="183243"/>
                    <a:pt x="372408" y="180969"/>
                  </a:cubicBezTo>
                  <a:lnTo>
                    <a:pt x="336986" y="59459"/>
                  </a:lnTo>
                  <a:cubicBezTo>
                    <a:pt x="336330" y="57205"/>
                    <a:pt x="334650" y="55382"/>
                    <a:pt x="332438" y="54542"/>
                  </a:cubicBezTo>
                  <a:lnTo>
                    <a:pt x="188986" y="476"/>
                  </a:lnTo>
                  <a:cubicBezTo>
                    <a:pt x="187286" y="-159"/>
                    <a:pt x="185401" y="-159"/>
                    <a:pt x="183701" y="476"/>
                  </a:cubicBezTo>
                  <a:lnTo>
                    <a:pt x="40270" y="54563"/>
                  </a:lnTo>
                  <a:cubicBezTo>
                    <a:pt x="38057" y="55403"/>
                    <a:pt x="36377" y="57205"/>
                    <a:pt x="35722" y="59479"/>
                  </a:cubicBezTo>
                  <a:lnTo>
                    <a:pt x="299" y="180989"/>
                  </a:lnTo>
                  <a:cubicBezTo>
                    <a:pt x="-356" y="183243"/>
                    <a:pt x="74" y="185701"/>
                    <a:pt x="1508" y="187586"/>
                  </a:cubicBezTo>
                  <a:cubicBezTo>
                    <a:pt x="2922" y="189471"/>
                    <a:pt x="5134" y="190577"/>
                    <a:pt x="7511" y="190577"/>
                  </a:cubicBezTo>
                  <a:lnTo>
                    <a:pt x="30210" y="190577"/>
                  </a:lnTo>
                  <a:lnTo>
                    <a:pt x="30210" y="345583"/>
                  </a:lnTo>
                  <a:cubicBezTo>
                    <a:pt x="30210" y="349722"/>
                    <a:pt x="33570" y="353082"/>
                    <a:pt x="37709" y="353082"/>
                  </a:cubicBezTo>
                  <a:close/>
                  <a:moveTo>
                    <a:pt x="240430" y="328620"/>
                  </a:moveTo>
                  <a:lnTo>
                    <a:pt x="194661" y="286928"/>
                  </a:lnTo>
                  <a:lnTo>
                    <a:pt x="240430" y="245237"/>
                  </a:lnTo>
                  <a:lnTo>
                    <a:pt x="240430" y="328620"/>
                  </a:lnTo>
                  <a:close/>
                  <a:moveTo>
                    <a:pt x="228568" y="338085"/>
                  </a:moveTo>
                  <a:lnTo>
                    <a:pt x="138485" y="338085"/>
                  </a:lnTo>
                  <a:lnTo>
                    <a:pt x="183516" y="297049"/>
                  </a:lnTo>
                  <a:lnTo>
                    <a:pt x="228547" y="338085"/>
                  </a:lnTo>
                  <a:close/>
                  <a:moveTo>
                    <a:pt x="183537" y="276787"/>
                  </a:moveTo>
                  <a:lnTo>
                    <a:pt x="138506" y="235751"/>
                  </a:lnTo>
                  <a:lnTo>
                    <a:pt x="228588" y="235751"/>
                  </a:lnTo>
                  <a:lnTo>
                    <a:pt x="183557" y="276787"/>
                  </a:lnTo>
                  <a:close/>
                  <a:moveTo>
                    <a:pt x="172412" y="286928"/>
                  </a:moveTo>
                  <a:lnTo>
                    <a:pt x="126644" y="328620"/>
                  </a:lnTo>
                  <a:lnTo>
                    <a:pt x="126644" y="245237"/>
                  </a:lnTo>
                  <a:lnTo>
                    <a:pt x="172412" y="286928"/>
                  </a:lnTo>
                  <a:close/>
                  <a:moveTo>
                    <a:pt x="17467" y="175580"/>
                  </a:moveTo>
                  <a:lnTo>
                    <a:pt x="49059" y="67244"/>
                  </a:lnTo>
                  <a:lnTo>
                    <a:pt x="186343" y="15493"/>
                  </a:lnTo>
                  <a:lnTo>
                    <a:pt x="323628" y="67244"/>
                  </a:lnTo>
                  <a:lnTo>
                    <a:pt x="355220" y="175580"/>
                  </a:lnTo>
                  <a:lnTo>
                    <a:pt x="331454" y="175580"/>
                  </a:lnTo>
                  <a:cubicBezTo>
                    <a:pt x="327316" y="175580"/>
                    <a:pt x="323956" y="178940"/>
                    <a:pt x="323956" y="183079"/>
                  </a:cubicBezTo>
                  <a:lnTo>
                    <a:pt x="323956" y="338085"/>
                  </a:lnTo>
                  <a:lnTo>
                    <a:pt x="255447" y="338085"/>
                  </a:lnTo>
                  <a:lnTo>
                    <a:pt x="255447" y="228274"/>
                  </a:lnTo>
                  <a:cubicBezTo>
                    <a:pt x="255447" y="228110"/>
                    <a:pt x="255406" y="227946"/>
                    <a:pt x="255406" y="227782"/>
                  </a:cubicBezTo>
                  <a:cubicBezTo>
                    <a:pt x="255406" y="227516"/>
                    <a:pt x="255365" y="227229"/>
                    <a:pt x="255324" y="226962"/>
                  </a:cubicBezTo>
                  <a:cubicBezTo>
                    <a:pt x="255283" y="226737"/>
                    <a:pt x="255221" y="226512"/>
                    <a:pt x="255160" y="226286"/>
                  </a:cubicBezTo>
                  <a:cubicBezTo>
                    <a:pt x="255099" y="226040"/>
                    <a:pt x="255037" y="225815"/>
                    <a:pt x="254935" y="225569"/>
                  </a:cubicBezTo>
                  <a:cubicBezTo>
                    <a:pt x="254853" y="225344"/>
                    <a:pt x="254730" y="225119"/>
                    <a:pt x="254627" y="224893"/>
                  </a:cubicBezTo>
                  <a:cubicBezTo>
                    <a:pt x="254525" y="224688"/>
                    <a:pt x="254422" y="224483"/>
                    <a:pt x="254300" y="224279"/>
                  </a:cubicBezTo>
                  <a:cubicBezTo>
                    <a:pt x="254156" y="224053"/>
                    <a:pt x="253992" y="223828"/>
                    <a:pt x="253808" y="223623"/>
                  </a:cubicBezTo>
                  <a:cubicBezTo>
                    <a:pt x="253705" y="223500"/>
                    <a:pt x="253623" y="223357"/>
                    <a:pt x="253521" y="223234"/>
                  </a:cubicBezTo>
                  <a:cubicBezTo>
                    <a:pt x="253480" y="223193"/>
                    <a:pt x="253439" y="223172"/>
                    <a:pt x="253398" y="223131"/>
                  </a:cubicBezTo>
                  <a:cubicBezTo>
                    <a:pt x="253214" y="222926"/>
                    <a:pt x="252988" y="222763"/>
                    <a:pt x="252783" y="222578"/>
                  </a:cubicBezTo>
                  <a:cubicBezTo>
                    <a:pt x="252620" y="222435"/>
                    <a:pt x="252456" y="222291"/>
                    <a:pt x="252271" y="222168"/>
                  </a:cubicBezTo>
                  <a:cubicBezTo>
                    <a:pt x="252066" y="222025"/>
                    <a:pt x="251841" y="221902"/>
                    <a:pt x="251616" y="221779"/>
                  </a:cubicBezTo>
                  <a:cubicBezTo>
                    <a:pt x="251411" y="221656"/>
                    <a:pt x="251206" y="221533"/>
                    <a:pt x="251001" y="221451"/>
                  </a:cubicBezTo>
                  <a:cubicBezTo>
                    <a:pt x="250776" y="221349"/>
                    <a:pt x="250550" y="221287"/>
                    <a:pt x="250325" y="221226"/>
                  </a:cubicBezTo>
                  <a:cubicBezTo>
                    <a:pt x="250079" y="221144"/>
                    <a:pt x="249854" y="221062"/>
                    <a:pt x="249608" y="221001"/>
                  </a:cubicBezTo>
                  <a:cubicBezTo>
                    <a:pt x="249403" y="220960"/>
                    <a:pt x="249178" y="220939"/>
                    <a:pt x="248952" y="220898"/>
                  </a:cubicBezTo>
                  <a:cubicBezTo>
                    <a:pt x="248686" y="220857"/>
                    <a:pt x="248399" y="220816"/>
                    <a:pt x="248133" y="220816"/>
                  </a:cubicBezTo>
                  <a:cubicBezTo>
                    <a:pt x="248071" y="220816"/>
                    <a:pt x="248030" y="220816"/>
                    <a:pt x="247969" y="220816"/>
                  </a:cubicBezTo>
                  <a:lnTo>
                    <a:pt x="119207" y="220816"/>
                  </a:lnTo>
                  <a:cubicBezTo>
                    <a:pt x="119207" y="220816"/>
                    <a:pt x="119104" y="220816"/>
                    <a:pt x="119043" y="220816"/>
                  </a:cubicBezTo>
                  <a:cubicBezTo>
                    <a:pt x="118756" y="220816"/>
                    <a:pt x="118490" y="220857"/>
                    <a:pt x="118224" y="220898"/>
                  </a:cubicBezTo>
                  <a:cubicBezTo>
                    <a:pt x="117998" y="220919"/>
                    <a:pt x="117793" y="220939"/>
                    <a:pt x="117568" y="221001"/>
                  </a:cubicBezTo>
                  <a:cubicBezTo>
                    <a:pt x="117322" y="221062"/>
                    <a:pt x="117097" y="221144"/>
                    <a:pt x="116851" y="221226"/>
                  </a:cubicBezTo>
                  <a:cubicBezTo>
                    <a:pt x="116626" y="221308"/>
                    <a:pt x="116400" y="221369"/>
                    <a:pt x="116195" y="221451"/>
                  </a:cubicBezTo>
                  <a:cubicBezTo>
                    <a:pt x="115970" y="221554"/>
                    <a:pt x="115786" y="221677"/>
                    <a:pt x="115560" y="221800"/>
                  </a:cubicBezTo>
                  <a:cubicBezTo>
                    <a:pt x="115335" y="221923"/>
                    <a:pt x="115130" y="222025"/>
                    <a:pt x="114925" y="222168"/>
                  </a:cubicBezTo>
                  <a:cubicBezTo>
                    <a:pt x="114741" y="222291"/>
                    <a:pt x="114577" y="222455"/>
                    <a:pt x="114413" y="222599"/>
                  </a:cubicBezTo>
                  <a:cubicBezTo>
                    <a:pt x="114208" y="222783"/>
                    <a:pt x="113983" y="222947"/>
                    <a:pt x="113798" y="223152"/>
                  </a:cubicBezTo>
                  <a:cubicBezTo>
                    <a:pt x="113757" y="223193"/>
                    <a:pt x="113716" y="223213"/>
                    <a:pt x="113675" y="223275"/>
                  </a:cubicBezTo>
                  <a:cubicBezTo>
                    <a:pt x="113573" y="223398"/>
                    <a:pt x="113491" y="223541"/>
                    <a:pt x="113389" y="223664"/>
                  </a:cubicBezTo>
                  <a:cubicBezTo>
                    <a:pt x="113225" y="223869"/>
                    <a:pt x="113040" y="224094"/>
                    <a:pt x="112897" y="224320"/>
                  </a:cubicBezTo>
                  <a:cubicBezTo>
                    <a:pt x="112774" y="224524"/>
                    <a:pt x="112671" y="224729"/>
                    <a:pt x="112569" y="224934"/>
                  </a:cubicBezTo>
                  <a:cubicBezTo>
                    <a:pt x="112446" y="225160"/>
                    <a:pt x="112344" y="225385"/>
                    <a:pt x="112262" y="225610"/>
                  </a:cubicBezTo>
                  <a:cubicBezTo>
                    <a:pt x="112180" y="225836"/>
                    <a:pt x="112098" y="226081"/>
                    <a:pt x="112036" y="226327"/>
                  </a:cubicBezTo>
                  <a:cubicBezTo>
                    <a:pt x="111975" y="226553"/>
                    <a:pt x="111913" y="226778"/>
                    <a:pt x="111872" y="227003"/>
                  </a:cubicBezTo>
                  <a:cubicBezTo>
                    <a:pt x="111832" y="227270"/>
                    <a:pt x="111811" y="227536"/>
                    <a:pt x="111791" y="227823"/>
                  </a:cubicBezTo>
                  <a:cubicBezTo>
                    <a:pt x="111791" y="227987"/>
                    <a:pt x="111750" y="228151"/>
                    <a:pt x="111750" y="228315"/>
                  </a:cubicBezTo>
                  <a:lnTo>
                    <a:pt x="111750" y="338126"/>
                  </a:lnTo>
                  <a:lnTo>
                    <a:pt x="45166" y="338126"/>
                  </a:lnTo>
                  <a:lnTo>
                    <a:pt x="45166" y="183079"/>
                  </a:lnTo>
                  <a:cubicBezTo>
                    <a:pt x="45166" y="178940"/>
                    <a:pt x="41806" y="175580"/>
                    <a:pt x="37668" y="175580"/>
                  </a:cubicBezTo>
                  <a:lnTo>
                    <a:pt x="17467" y="175580"/>
                  </a:lnTo>
                  <a:close/>
                </a:path>
              </a:pathLst>
            </a:custGeom>
            <a:grpFill/>
            <a:ln w="2047" cap="flat">
              <a:no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A50044D5-801A-44CD-3ED3-BE89DB473584}"/>
                </a:ext>
              </a:extLst>
            </p:cNvPr>
            <p:cNvSpPr/>
            <p:nvPr/>
          </p:nvSpPr>
          <p:spPr>
            <a:xfrm>
              <a:off x="1611537" y="4966721"/>
              <a:ext cx="432185" cy="221277"/>
            </a:xfrm>
            <a:custGeom>
              <a:avLst/>
              <a:gdLst>
                <a:gd name="connsiteX0" fmla="*/ 5406 w 432185"/>
                <a:gd name="connsiteY0" fmla="*/ 220980 h 221277"/>
                <a:gd name="connsiteX1" fmla="*/ 14687 w 432185"/>
                <a:gd name="connsiteY1" fmla="*/ 215879 h 221277"/>
                <a:gd name="connsiteX2" fmla="*/ 55456 w 432185"/>
                <a:gd name="connsiteY2" fmla="*/ 76054 h 221277"/>
                <a:gd name="connsiteX3" fmla="*/ 216096 w 432185"/>
                <a:gd name="connsiteY3" fmla="*/ 15493 h 221277"/>
                <a:gd name="connsiteX4" fmla="*/ 376716 w 432185"/>
                <a:gd name="connsiteY4" fmla="*/ 76054 h 221277"/>
                <a:gd name="connsiteX5" fmla="*/ 417486 w 432185"/>
                <a:gd name="connsiteY5" fmla="*/ 215879 h 221277"/>
                <a:gd name="connsiteX6" fmla="*/ 424677 w 432185"/>
                <a:gd name="connsiteY6" fmla="*/ 221267 h 221277"/>
                <a:gd name="connsiteX7" fmla="*/ 426787 w 432185"/>
                <a:gd name="connsiteY7" fmla="*/ 220960 h 221277"/>
                <a:gd name="connsiteX8" fmla="*/ 431888 w 432185"/>
                <a:gd name="connsiteY8" fmla="*/ 211679 h 221277"/>
                <a:gd name="connsiteX9" fmla="*/ 390074 w 432185"/>
                <a:gd name="connsiteY9" fmla="*/ 68268 h 221277"/>
                <a:gd name="connsiteX10" fmla="*/ 385526 w 432185"/>
                <a:gd name="connsiteY10" fmla="*/ 63352 h 221277"/>
                <a:gd name="connsiteX11" fmla="*/ 218739 w 432185"/>
                <a:gd name="connsiteY11" fmla="*/ 476 h 221277"/>
                <a:gd name="connsiteX12" fmla="*/ 213453 w 432185"/>
                <a:gd name="connsiteY12" fmla="*/ 476 h 221277"/>
                <a:gd name="connsiteX13" fmla="*/ 46667 w 432185"/>
                <a:gd name="connsiteY13" fmla="*/ 63352 h 221277"/>
                <a:gd name="connsiteX14" fmla="*/ 42119 w 432185"/>
                <a:gd name="connsiteY14" fmla="*/ 68268 h 221277"/>
                <a:gd name="connsiteX15" fmla="*/ 305 w 432185"/>
                <a:gd name="connsiteY15" fmla="*/ 211679 h 221277"/>
                <a:gd name="connsiteX16" fmla="*/ 5406 w 432185"/>
                <a:gd name="connsiteY16" fmla="*/ 220960 h 22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185" h="221277">
                  <a:moveTo>
                    <a:pt x="5406" y="220980"/>
                  </a:moveTo>
                  <a:cubicBezTo>
                    <a:pt x="9380" y="222127"/>
                    <a:pt x="13539" y="219853"/>
                    <a:pt x="14687" y="215879"/>
                  </a:cubicBezTo>
                  <a:lnTo>
                    <a:pt x="55456" y="76054"/>
                  </a:lnTo>
                  <a:lnTo>
                    <a:pt x="216096" y="15493"/>
                  </a:lnTo>
                  <a:lnTo>
                    <a:pt x="376716" y="76054"/>
                  </a:lnTo>
                  <a:lnTo>
                    <a:pt x="417486" y="215879"/>
                  </a:lnTo>
                  <a:cubicBezTo>
                    <a:pt x="418448" y="219157"/>
                    <a:pt x="421440" y="221267"/>
                    <a:pt x="424677" y="221267"/>
                  </a:cubicBezTo>
                  <a:cubicBezTo>
                    <a:pt x="425373" y="221267"/>
                    <a:pt x="426070" y="221165"/>
                    <a:pt x="426787" y="220960"/>
                  </a:cubicBezTo>
                  <a:cubicBezTo>
                    <a:pt x="430761" y="219792"/>
                    <a:pt x="433035" y="215633"/>
                    <a:pt x="431888" y="211679"/>
                  </a:cubicBezTo>
                  <a:lnTo>
                    <a:pt x="390074" y="68268"/>
                  </a:lnTo>
                  <a:cubicBezTo>
                    <a:pt x="389418" y="66015"/>
                    <a:pt x="387738" y="64192"/>
                    <a:pt x="385526" y="63352"/>
                  </a:cubicBezTo>
                  <a:lnTo>
                    <a:pt x="218739" y="476"/>
                  </a:lnTo>
                  <a:cubicBezTo>
                    <a:pt x="217039" y="-159"/>
                    <a:pt x="215154" y="-159"/>
                    <a:pt x="213453" y="476"/>
                  </a:cubicBezTo>
                  <a:lnTo>
                    <a:pt x="46667" y="63352"/>
                  </a:lnTo>
                  <a:cubicBezTo>
                    <a:pt x="44454" y="64192"/>
                    <a:pt x="42775" y="65994"/>
                    <a:pt x="42119" y="68268"/>
                  </a:cubicBezTo>
                  <a:lnTo>
                    <a:pt x="305" y="211679"/>
                  </a:lnTo>
                  <a:cubicBezTo>
                    <a:pt x="-863" y="215653"/>
                    <a:pt x="1431" y="219812"/>
                    <a:pt x="5406" y="220960"/>
                  </a:cubicBezTo>
                  <a:close/>
                </a:path>
              </a:pathLst>
            </a:custGeom>
            <a:grpFill/>
            <a:ln w="2047"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5221889D-7147-2F28-98A8-9F59854B658F}"/>
                </a:ext>
              </a:extLst>
            </p:cNvPr>
            <p:cNvSpPr/>
            <p:nvPr/>
          </p:nvSpPr>
          <p:spPr>
            <a:xfrm>
              <a:off x="1790797" y="5042007"/>
              <a:ext cx="73671" cy="70691"/>
            </a:xfrm>
            <a:custGeom>
              <a:avLst/>
              <a:gdLst>
                <a:gd name="connsiteX0" fmla="*/ 7498 w 73671"/>
                <a:gd name="connsiteY0" fmla="*/ 70691 h 70691"/>
                <a:gd name="connsiteX1" fmla="*/ 66174 w 73671"/>
                <a:gd name="connsiteY1" fmla="*/ 70691 h 70691"/>
                <a:gd name="connsiteX2" fmla="*/ 73672 w 73671"/>
                <a:gd name="connsiteY2" fmla="*/ 63193 h 70691"/>
                <a:gd name="connsiteX3" fmla="*/ 73672 w 73671"/>
                <a:gd name="connsiteY3" fmla="*/ 19862 h 70691"/>
                <a:gd name="connsiteX4" fmla="*/ 69083 w 73671"/>
                <a:gd name="connsiteY4" fmla="*/ 12958 h 70691"/>
                <a:gd name="connsiteX5" fmla="*/ 39745 w 73671"/>
                <a:gd name="connsiteY5" fmla="*/ 584 h 70691"/>
                <a:gd name="connsiteX6" fmla="*/ 33927 w 73671"/>
                <a:gd name="connsiteY6" fmla="*/ 584 h 70691"/>
                <a:gd name="connsiteX7" fmla="*/ 4589 w 73671"/>
                <a:gd name="connsiteY7" fmla="*/ 12958 h 70691"/>
                <a:gd name="connsiteX8" fmla="*/ 0 w 73671"/>
                <a:gd name="connsiteY8" fmla="*/ 19862 h 70691"/>
                <a:gd name="connsiteX9" fmla="*/ 0 w 73671"/>
                <a:gd name="connsiteY9" fmla="*/ 63193 h 70691"/>
                <a:gd name="connsiteX10" fmla="*/ 7498 w 73671"/>
                <a:gd name="connsiteY10" fmla="*/ 70691 h 70691"/>
                <a:gd name="connsiteX11" fmla="*/ 14997 w 73671"/>
                <a:gd name="connsiteY11" fmla="*/ 24841 h 70691"/>
                <a:gd name="connsiteX12" fmla="*/ 36836 w 73671"/>
                <a:gd name="connsiteY12" fmla="*/ 15621 h 70691"/>
                <a:gd name="connsiteX13" fmla="*/ 58675 w 73671"/>
                <a:gd name="connsiteY13" fmla="*/ 24841 h 70691"/>
                <a:gd name="connsiteX14" fmla="*/ 58675 w 73671"/>
                <a:gd name="connsiteY14" fmla="*/ 55694 h 70691"/>
                <a:gd name="connsiteX15" fmla="*/ 14976 w 73671"/>
                <a:gd name="connsiteY15" fmla="*/ 55694 h 70691"/>
                <a:gd name="connsiteX16" fmla="*/ 14976 w 73671"/>
                <a:gd name="connsiteY16" fmla="*/ 24841 h 7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671" h="70691">
                  <a:moveTo>
                    <a:pt x="7498" y="70691"/>
                  </a:moveTo>
                  <a:lnTo>
                    <a:pt x="66174" y="70691"/>
                  </a:lnTo>
                  <a:cubicBezTo>
                    <a:pt x="70312" y="70691"/>
                    <a:pt x="73672" y="67331"/>
                    <a:pt x="73672" y="63193"/>
                  </a:cubicBezTo>
                  <a:lnTo>
                    <a:pt x="73672" y="19862"/>
                  </a:lnTo>
                  <a:cubicBezTo>
                    <a:pt x="73672" y="16851"/>
                    <a:pt x="71869" y="14126"/>
                    <a:pt x="69083" y="12958"/>
                  </a:cubicBezTo>
                  <a:lnTo>
                    <a:pt x="39745" y="584"/>
                  </a:lnTo>
                  <a:cubicBezTo>
                    <a:pt x="37881" y="-195"/>
                    <a:pt x="35791" y="-195"/>
                    <a:pt x="33927" y="584"/>
                  </a:cubicBezTo>
                  <a:lnTo>
                    <a:pt x="4589" y="12958"/>
                  </a:lnTo>
                  <a:cubicBezTo>
                    <a:pt x="1823" y="14126"/>
                    <a:pt x="0" y="16851"/>
                    <a:pt x="0" y="19862"/>
                  </a:cubicBezTo>
                  <a:lnTo>
                    <a:pt x="0" y="63193"/>
                  </a:lnTo>
                  <a:cubicBezTo>
                    <a:pt x="0" y="67331"/>
                    <a:pt x="3360" y="70691"/>
                    <a:pt x="7498" y="70691"/>
                  </a:cubicBezTo>
                  <a:close/>
                  <a:moveTo>
                    <a:pt x="14997" y="24841"/>
                  </a:moveTo>
                  <a:lnTo>
                    <a:pt x="36836" y="15621"/>
                  </a:lnTo>
                  <a:lnTo>
                    <a:pt x="58675" y="24841"/>
                  </a:lnTo>
                  <a:lnTo>
                    <a:pt x="58675" y="55694"/>
                  </a:lnTo>
                  <a:lnTo>
                    <a:pt x="14976" y="55694"/>
                  </a:lnTo>
                  <a:lnTo>
                    <a:pt x="14976" y="24841"/>
                  </a:lnTo>
                  <a:close/>
                </a:path>
              </a:pathLst>
            </a:custGeom>
            <a:grpFill/>
            <a:ln w="2047" cap="flat">
              <a:noFill/>
              <a:prstDash val="solid"/>
              <a:miter/>
            </a:ln>
          </p:spPr>
          <p:txBody>
            <a:bodyPr rtlCol="0" anchor="ctr"/>
            <a:lstStyle/>
            <a:p>
              <a:endParaRPr lang="en-ID"/>
            </a:p>
          </p:txBody>
        </p:sp>
      </p:grpSp>
      <p:pic>
        <p:nvPicPr>
          <p:cNvPr id="10" name="Picture Placeholder 9"/>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359" r="19359"/>
          <a:stretch>
            <a:fillRect/>
          </a:stretch>
        </p:blipFill>
        <p:spPr>
          <a:xfrm>
            <a:off x="6888163" y="835025"/>
            <a:ext cx="5303837" cy="5759450"/>
          </a:xfrm>
        </p:spPr>
      </p:pic>
    </p:spTree>
    <p:extLst>
      <p:ext uri="{BB962C8B-B14F-4D97-AF65-F5344CB8AC3E}">
        <p14:creationId xmlns:p14="http://schemas.microsoft.com/office/powerpoint/2010/main" val="1491738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632114-DE9A-976D-1F39-124119B10FEE}"/>
              </a:ext>
            </a:extLst>
          </p:cNvPr>
          <p:cNvGrpSpPr/>
          <p:nvPr/>
        </p:nvGrpSpPr>
        <p:grpSpPr>
          <a:xfrm>
            <a:off x="4102308" y="1890261"/>
            <a:ext cx="3710358" cy="4989760"/>
            <a:chOff x="4852788" y="2927516"/>
            <a:chExt cx="2546110" cy="3424058"/>
          </a:xfrm>
        </p:grpSpPr>
        <p:sp>
          <p:nvSpPr>
            <p:cNvPr id="3" name="Freeform: Shape 2">
              <a:extLst>
                <a:ext uri="{FF2B5EF4-FFF2-40B4-BE49-F238E27FC236}">
                  <a16:creationId xmlns:a16="http://schemas.microsoft.com/office/drawing/2014/main" id="{D886B054-4831-5615-1522-645753C1D98F}"/>
                </a:ext>
              </a:extLst>
            </p:cNvPr>
            <p:cNvSpPr/>
            <p:nvPr/>
          </p:nvSpPr>
          <p:spPr>
            <a:xfrm>
              <a:off x="5000232" y="4225384"/>
              <a:ext cx="1187041" cy="1049594"/>
            </a:xfrm>
            <a:custGeom>
              <a:avLst/>
              <a:gdLst>
                <a:gd name="connsiteX0" fmla="*/ 853440 w 904875"/>
                <a:gd name="connsiteY0" fmla="*/ 803910 h 800100"/>
                <a:gd name="connsiteX1" fmla="*/ 782955 w 904875"/>
                <a:gd name="connsiteY1" fmla="*/ 682943 h 800100"/>
                <a:gd name="connsiteX2" fmla="*/ 683895 w 904875"/>
                <a:gd name="connsiteY2" fmla="*/ 575310 h 800100"/>
                <a:gd name="connsiteX3" fmla="*/ 457200 w 904875"/>
                <a:gd name="connsiteY3" fmla="*/ 383858 h 800100"/>
                <a:gd name="connsiteX4" fmla="*/ 220980 w 904875"/>
                <a:gd name="connsiteY4" fmla="*/ 200977 h 800100"/>
                <a:gd name="connsiteX5" fmla="*/ 0 w 904875"/>
                <a:gd name="connsiteY5" fmla="*/ 0 h 800100"/>
                <a:gd name="connsiteX6" fmla="*/ 229553 w 904875"/>
                <a:gd name="connsiteY6" fmla="*/ 189548 h 800100"/>
                <a:gd name="connsiteX7" fmla="*/ 474345 w 904875"/>
                <a:gd name="connsiteY7" fmla="*/ 360997 h 800100"/>
                <a:gd name="connsiteX8" fmla="*/ 712470 w 904875"/>
                <a:gd name="connsiteY8" fmla="*/ 543878 h 800100"/>
                <a:gd name="connsiteX9" fmla="*/ 821055 w 904875"/>
                <a:gd name="connsiteY9" fmla="*/ 650558 h 800100"/>
                <a:gd name="connsiteX10" fmla="*/ 906780 w 904875"/>
                <a:gd name="connsiteY10" fmla="*/ 782955 h 800100"/>
                <a:gd name="connsiteX11" fmla="*/ 853440 w 904875"/>
                <a:gd name="connsiteY11" fmla="*/ 80391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875" h="800100">
                  <a:moveTo>
                    <a:pt x="853440" y="803910"/>
                  </a:moveTo>
                  <a:cubicBezTo>
                    <a:pt x="837247" y="761047"/>
                    <a:pt x="812483" y="721043"/>
                    <a:pt x="782955" y="682943"/>
                  </a:cubicBezTo>
                  <a:cubicBezTo>
                    <a:pt x="753428" y="644843"/>
                    <a:pt x="719138" y="609600"/>
                    <a:pt x="683895" y="575310"/>
                  </a:cubicBezTo>
                  <a:cubicBezTo>
                    <a:pt x="613410" y="507683"/>
                    <a:pt x="535305" y="444817"/>
                    <a:pt x="457200" y="383858"/>
                  </a:cubicBezTo>
                  <a:cubicBezTo>
                    <a:pt x="379095" y="322898"/>
                    <a:pt x="299085" y="262890"/>
                    <a:pt x="220980" y="200977"/>
                  </a:cubicBezTo>
                  <a:cubicBezTo>
                    <a:pt x="142875" y="139065"/>
                    <a:pt x="65722" y="74295"/>
                    <a:pt x="0" y="0"/>
                  </a:cubicBezTo>
                  <a:cubicBezTo>
                    <a:pt x="69533" y="71438"/>
                    <a:pt x="149542" y="131445"/>
                    <a:pt x="229553" y="189548"/>
                  </a:cubicBezTo>
                  <a:cubicBezTo>
                    <a:pt x="310515" y="247650"/>
                    <a:pt x="392430" y="302895"/>
                    <a:pt x="474345" y="360997"/>
                  </a:cubicBezTo>
                  <a:cubicBezTo>
                    <a:pt x="555308" y="418147"/>
                    <a:pt x="636270" y="477203"/>
                    <a:pt x="712470" y="543878"/>
                  </a:cubicBezTo>
                  <a:cubicBezTo>
                    <a:pt x="750570" y="577215"/>
                    <a:pt x="787718" y="612458"/>
                    <a:pt x="821055" y="650558"/>
                  </a:cubicBezTo>
                  <a:cubicBezTo>
                    <a:pt x="854393" y="689610"/>
                    <a:pt x="884872" y="732472"/>
                    <a:pt x="906780" y="782955"/>
                  </a:cubicBezTo>
                  <a:lnTo>
                    <a:pt x="853440" y="803910"/>
                  </a:lnTo>
                  <a:close/>
                </a:path>
              </a:pathLst>
            </a:custGeom>
            <a:solidFill>
              <a:schemeClr val="accent3">
                <a:lumMod val="60000"/>
                <a:lumOff val="40000"/>
              </a:schemeClr>
            </a:solidFill>
            <a:ln w="9525" cap="flat">
              <a:noFill/>
              <a:prstDash val="solid"/>
              <a:miter/>
            </a:ln>
          </p:spPr>
          <p:txBody>
            <a:bodyPr rtlCol="0" anchor="ctr"/>
            <a:lstStyle/>
            <a:p>
              <a:endParaRPr lang="en-GB">
                <a:latin typeface="+mj-lt"/>
              </a:endParaRPr>
            </a:p>
          </p:txBody>
        </p:sp>
        <p:sp>
          <p:nvSpPr>
            <p:cNvPr id="4" name="Freeform: Shape 3">
              <a:extLst>
                <a:ext uri="{FF2B5EF4-FFF2-40B4-BE49-F238E27FC236}">
                  <a16:creationId xmlns:a16="http://schemas.microsoft.com/office/drawing/2014/main" id="{7CC5F349-73CC-2FD0-189E-5EA605C3650C}"/>
                </a:ext>
              </a:extLst>
            </p:cNvPr>
            <p:cNvSpPr/>
            <p:nvPr/>
          </p:nvSpPr>
          <p:spPr>
            <a:xfrm>
              <a:off x="5127067" y="3061214"/>
              <a:ext cx="1062090" cy="937138"/>
            </a:xfrm>
            <a:custGeom>
              <a:avLst/>
              <a:gdLst>
                <a:gd name="connsiteX0" fmla="*/ 775335 w 809625"/>
                <a:gd name="connsiteY0" fmla="*/ 720090 h 714375"/>
                <a:gd name="connsiteX1" fmla="*/ 709613 w 809625"/>
                <a:gd name="connsiteY1" fmla="*/ 609600 h 714375"/>
                <a:gd name="connsiteX2" fmla="*/ 619125 w 809625"/>
                <a:gd name="connsiteY2" fmla="*/ 513398 h 714375"/>
                <a:gd name="connsiteX3" fmla="*/ 413385 w 809625"/>
                <a:gd name="connsiteY3" fmla="*/ 341948 h 714375"/>
                <a:gd name="connsiteX4" fmla="*/ 200025 w 809625"/>
                <a:gd name="connsiteY4" fmla="*/ 179070 h 714375"/>
                <a:gd name="connsiteX5" fmla="*/ 0 w 809625"/>
                <a:gd name="connsiteY5" fmla="*/ 0 h 714375"/>
                <a:gd name="connsiteX6" fmla="*/ 205740 w 809625"/>
                <a:gd name="connsiteY6" fmla="*/ 171450 h 714375"/>
                <a:gd name="connsiteX7" fmla="*/ 424815 w 809625"/>
                <a:gd name="connsiteY7" fmla="*/ 326708 h 714375"/>
                <a:gd name="connsiteX8" fmla="*/ 638175 w 809625"/>
                <a:gd name="connsiteY8" fmla="*/ 491490 h 714375"/>
                <a:gd name="connsiteX9" fmla="*/ 734377 w 809625"/>
                <a:gd name="connsiteY9" fmla="*/ 587693 h 714375"/>
                <a:gd name="connsiteX10" fmla="*/ 809625 w 809625"/>
                <a:gd name="connsiteY10" fmla="*/ 704850 h 714375"/>
                <a:gd name="connsiteX11" fmla="*/ 775335 w 809625"/>
                <a:gd name="connsiteY11" fmla="*/ 72009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625" h="714375">
                  <a:moveTo>
                    <a:pt x="775335" y="720090"/>
                  </a:moveTo>
                  <a:cubicBezTo>
                    <a:pt x="760095" y="681038"/>
                    <a:pt x="737235" y="643890"/>
                    <a:pt x="709613" y="609600"/>
                  </a:cubicBezTo>
                  <a:cubicBezTo>
                    <a:pt x="681990" y="575310"/>
                    <a:pt x="651510" y="543878"/>
                    <a:pt x="619125" y="513398"/>
                  </a:cubicBezTo>
                  <a:cubicBezTo>
                    <a:pt x="554355" y="452438"/>
                    <a:pt x="484822" y="397193"/>
                    <a:pt x="413385" y="341948"/>
                  </a:cubicBezTo>
                  <a:cubicBezTo>
                    <a:pt x="342900" y="287655"/>
                    <a:pt x="270510" y="234315"/>
                    <a:pt x="200025" y="179070"/>
                  </a:cubicBezTo>
                  <a:cubicBezTo>
                    <a:pt x="129540" y="123825"/>
                    <a:pt x="60008" y="66675"/>
                    <a:pt x="0" y="0"/>
                  </a:cubicBezTo>
                  <a:cubicBezTo>
                    <a:pt x="61913" y="64770"/>
                    <a:pt x="133350" y="119063"/>
                    <a:pt x="205740" y="171450"/>
                  </a:cubicBezTo>
                  <a:cubicBezTo>
                    <a:pt x="278130" y="223838"/>
                    <a:pt x="351472" y="274320"/>
                    <a:pt x="424815" y="326708"/>
                  </a:cubicBezTo>
                  <a:cubicBezTo>
                    <a:pt x="498158" y="379095"/>
                    <a:pt x="570547" y="432435"/>
                    <a:pt x="638175" y="491490"/>
                  </a:cubicBezTo>
                  <a:cubicBezTo>
                    <a:pt x="672465" y="521018"/>
                    <a:pt x="704850" y="553403"/>
                    <a:pt x="734377" y="587693"/>
                  </a:cubicBezTo>
                  <a:cubicBezTo>
                    <a:pt x="763905" y="622935"/>
                    <a:pt x="790575" y="661035"/>
                    <a:pt x="809625" y="704850"/>
                  </a:cubicBezTo>
                  <a:lnTo>
                    <a:pt x="775335" y="720090"/>
                  </a:lnTo>
                  <a:close/>
                </a:path>
              </a:pathLst>
            </a:custGeom>
            <a:solidFill>
              <a:schemeClr val="accent1">
                <a:lumMod val="60000"/>
                <a:lumOff val="40000"/>
              </a:schemeClr>
            </a:solidFill>
            <a:ln w="9525" cap="flat">
              <a:noFill/>
              <a:prstDash val="solid"/>
              <a:miter/>
            </a:ln>
          </p:spPr>
          <p:txBody>
            <a:bodyPr rtlCol="0" anchor="ctr"/>
            <a:lstStyle/>
            <a:p>
              <a:endParaRPr lang="en-GB">
                <a:latin typeface="+mj-lt"/>
              </a:endParaRPr>
            </a:p>
          </p:txBody>
        </p:sp>
        <p:sp>
          <p:nvSpPr>
            <p:cNvPr id="5" name="Freeform: Shape 4">
              <a:extLst>
                <a:ext uri="{FF2B5EF4-FFF2-40B4-BE49-F238E27FC236}">
                  <a16:creationId xmlns:a16="http://schemas.microsoft.com/office/drawing/2014/main" id="{C7FE57A2-E923-5F2D-FB9A-9D149DA88551}"/>
                </a:ext>
              </a:extLst>
            </p:cNvPr>
            <p:cNvSpPr/>
            <p:nvPr/>
          </p:nvSpPr>
          <p:spPr>
            <a:xfrm>
              <a:off x="4985873" y="2927516"/>
              <a:ext cx="1012109" cy="862167"/>
            </a:xfrm>
            <a:custGeom>
              <a:avLst/>
              <a:gdLst>
                <a:gd name="connsiteX0" fmla="*/ 0 w 771525"/>
                <a:gd name="connsiteY0" fmla="*/ 0 h 657225"/>
                <a:gd name="connsiteX1" fmla="*/ 953 w 771525"/>
                <a:gd name="connsiteY1" fmla="*/ 6667 h 657225"/>
                <a:gd name="connsiteX2" fmla="*/ 769620 w 771525"/>
                <a:gd name="connsiteY2" fmla="*/ 659130 h 657225"/>
                <a:gd name="connsiteX3" fmla="*/ 769620 w 771525"/>
                <a:gd name="connsiteY3" fmla="*/ 658178 h 657225"/>
                <a:gd name="connsiteX4" fmla="*/ 0 w 771525"/>
                <a:gd name="connsiteY4" fmla="*/ 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57225">
                  <a:moveTo>
                    <a:pt x="0" y="0"/>
                  </a:moveTo>
                  <a:cubicBezTo>
                    <a:pt x="0" y="2858"/>
                    <a:pt x="0" y="4763"/>
                    <a:pt x="953" y="6667"/>
                  </a:cubicBezTo>
                  <a:cubicBezTo>
                    <a:pt x="82867" y="841058"/>
                    <a:pt x="542925" y="556260"/>
                    <a:pt x="769620" y="659130"/>
                  </a:cubicBezTo>
                  <a:cubicBezTo>
                    <a:pt x="769620" y="659130"/>
                    <a:pt x="769620" y="658178"/>
                    <a:pt x="769620" y="658178"/>
                  </a:cubicBezTo>
                  <a:cubicBezTo>
                    <a:pt x="814388" y="128588"/>
                    <a:pt x="574358" y="93345"/>
                    <a:pt x="0" y="0"/>
                  </a:cubicBezTo>
                  <a:close/>
                </a:path>
              </a:pathLst>
            </a:cu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b="1">
                <a:latin typeface="+mj-lt"/>
              </a:endParaRPr>
            </a:p>
          </p:txBody>
        </p:sp>
        <p:sp>
          <p:nvSpPr>
            <p:cNvPr id="6" name="Freeform: Shape 5">
              <a:extLst>
                <a:ext uri="{FF2B5EF4-FFF2-40B4-BE49-F238E27FC236}">
                  <a16:creationId xmlns:a16="http://schemas.microsoft.com/office/drawing/2014/main" id="{031C2BB7-2593-0DD2-B646-637689A27905}"/>
                </a:ext>
              </a:extLst>
            </p:cNvPr>
            <p:cNvSpPr/>
            <p:nvPr/>
          </p:nvSpPr>
          <p:spPr>
            <a:xfrm>
              <a:off x="4852788" y="4100432"/>
              <a:ext cx="1124565" cy="949633"/>
            </a:xfrm>
            <a:custGeom>
              <a:avLst/>
              <a:gdLst>
                <a:gd name="connsiteX0" fmla="*/ 0 w 857250"/>
                <a:gd name="connsiteY0" fmla="*/ 0 h 723900"/>
                <a:gd name="connsiteX1" fmla="*/ 953 w 857250"/>
                <a:gd name="connsiteY1" fmla="*/ 7620 h 723900"/>
                <a:gd name="connsiteX2" fmla="*/ 855345 w 857250"/>
                <a:gd name="connsiteY2" fmla="*/ 732472 h 723900"/>
                <a:gd name="connsiteX3" fmla="*/ 855345 w 857250"/>
                <a:gd name="connsiteY3" fmla="*/ 731520 h 723900"/>
                <a:gd name="connsiteX4" fmla="*/ 0 w 85725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723900">
                  <a:moveTo>
                    <a:pt x="0" y="0"/>
                  </a:moveTo>
                  <a:cubicBezTo>
                    <a:pt x="0" y="2858"/>
                    <a:pt x="953" y="5715"/>
                    <a:pt x="953" y="7620"/>
                  </a:cubicBezTo>
                  <a:cubicBezTo>
                    <a:pt x="91440" y="935355"/>
                    <a:pt x="602933" y="618172"/>
                    <a:pt x="855345" y="732472"/>
                  </a:cubicBezTo>
                  <a:cubicBezTo>
                    <a:pt x="855345" y="732472"/>
                    <a:pt x="855345" y="731520"/>
                    <a:pt x="855345" y="731520"/>
                  </a:cubicBezTo>
                  <a:cubicBezTo>
                    <a:pt x="903923" y="143827"/>
                    <a:pt x="638175" y="104775"/>
                    <a:pt x="0" y="0"/>
                  </a:cubicBezTo>
                  <a:close/>
                </a:path>
              </a:pathLst>
            </a:custGeom>
            <a:gradFill flip="none" rotWithShape="1">
              <a:gsLst>
                <a:gs pos="0">
                  <a:schemeClr val="accent3"/>
                </a:gs>
                <a:gs pos="100000">
                  <a:schemeClr val="accent4"/>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b="1" dirty="0">
                <a:latin typeface="+mj-lt"/>
              </a:endParaRPr>
            </a:p>
          </p:txBody>
        </p:sp>
        <p:sp>
          <p:nvSpPr>
            <p:cNvPr id="7" name="Freeform: Shape 6">
              <a:extLst>
                <a:ext uri="{FF2B5EF4-FFF2-40B4-BE49-F238E27FC236}">
                  <a16:creationId xmlns:a16="http://schemas.microsoft.com/office/drawing/2014/main" id="{6D9B8F4C-1FE9-1826-CE8A-F343907824DA}"/>
                </a:ext>
              </a:extLst>
            </p:cNvPr>
            <p:cNvSpPr/>
            <p:nvPr/>
          </p:nvSpPr>
          <p:spPr>
            <a:xfrm>
              <a:off x="6198778" y="3332539"/>
              <a:ext cx="1062090" cy="937138"/>
            </a:xfrm>
            <a:custGeom>
              <a:avLst/>
              <a:gdLst>
                <a:gd name="connsiteX0" fmla="*/ 0 w 809625"/>
                <a:gd name="connsiteY0" fmla="*/ 704850 h 714375"/>
                <a:gd name="connsiteX1" fmla="*/ 75247 w 809625"/>
                <a:gd name="connsiteY1" fmla="*/ 587693 h 714375"/>
                <a:gd name="connsiteX2" fmla="*/ 171450 w 809625"/>
                <a:gd name="connsiteY2" fmla="*/ 491490 h 714375"/>
                <a:gd name="connsiteX3" fmla="*/ 384810 w 809625"/>
                <a:gd name="connsiteY3" fmla="*/ 326707 h 714375"/>
                <a:gd name="connsiteX4" fmla="*/ 603885 w 809625"/>
                <a:gd name="connsiteY4" fmla="*/ 171450 h 714375"/>
                <a:gd name="connsiteX5" fmla="*/ 809625 w 809625"/>
                <a:gd name="connsiteY5" fmla="*/ 0 h 714375"/>
                <a:gd name="connsiteX6" fmla="*/ 609600 w 809625"/>
                <a:gd name="connsiteY6" fmla="*/ 179070 h 714375"/>
                <a:gd name="connsiteX7" fmla="*/ 396240 w 809625"/>
                <a:gd name="connsiteY7" fmla="*/ 341948 h 714375"/>
                <a:gd name="connsiteX8" fmla="*/ 190500 w 809625"/>
                <a:gd name="connsiteY8" fmla="*/ 513397 h 714375"/>
                <a:gd name="connsiteX9" fmla="*/ 100013 w 809625"/>
                <a:gd name="connsiteY9" fmla="*/ 609600 h 714375"/>
                <a:gd name="connsiteX10" fmla="*/ 34290 w 809625"/>
                <a:gd name="connsiteY10" fmla="*/ 720090 h 714375"/>
                <a:gd name="connsiteX11" fmla="*/ 0 w 809625"/>
                <a:gd name="connsiteY11" fmla="*/ 70485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625" h="714375">
                  <a:moveTo>
                    <a:pt x="0" y="704850"/>
                  </a:moveTo>
                  <a:cubicBezTo>
                    <a:pt x="19050" y="661035"/>
                    <a:pt x="45720" y="621983"/>
                    <a:pt x="75247" y="587693"/>
                  </a:cubicBezTo>
                  <a:cubicBezTo>
                    <a:pt x="104775" y="552450"/>
                    <a:pt x="138113" y="521018"/>
                    <a:pt x="171450" y="491490"/>
                  </a:cubicBezTo>
                  <a:cubicBezTo>
                    <a:pt x="239078" y="431482"/>
                    <a:pt x="311467" y="378143"/>
                    <a:pt x="384810" y="326707"/>
                  </a:cubicBezTo>
                  <a:cubicBezTo>
                    <a:pt x="458153" y="274320"/>
                    <a:pt x="531495" y="223837"/>
                    <a:pt x="603885" y="171450"/>
                  </a:cubicBezTo>
                  <a:cubicBezTo>
                    <a:pt x="676275" y="118110"/>
                    <a:pt x="747713" y="63818"/>
                    <a:pt x="809625" y="0"/>
                  </a:cubicBezTo>
                  <a:cubicBezTo>
                    <a:pt x="749617" y="66675"/>
                    <a:pt x="680085" y="123825"/>
                    <a:pt x="609600" y="179070"/>
                  </a:cubicBezTo>
                  <a:cubicBezTo>
                    <a:pt x="539115" y="234315"/>
                    <a:pt x="466725" y="287655"/>
                    <a:pt x="396240" y="341948"/>
                  </a:cubicBezTo>
                  <a:cubicBezTo>
                    <a:pt x="325755" y="396240"/>
                    <a:pt x="255270" y="452438"/>
                    <a:pt x="190500" y="513397"/>
                  </a:cubicBezTo>
                  <a:cubicBezTo>
                    <a:pt x="158115" y="543878"/>
                    <a:pt x="127635" y="575310"/>
                    <a:pt x="100013" y="609600"/>
                  </a:cubicBezTo>
                  <a:cubicBezTo>
                    <a:pt x="73342" y="643890"/>
                    <a:pt x="49530" y="681038"/>
                    <a:pt x="34290" y="720090"/>
                  </a:cubicBezTo>
                  <a:lnTo>
                    <a:pt x="0" y="704850"/>
                  </a:lnTo>
                  <a:close/>
                </a:path>
              </a:pathLst>
            </a:custGeom>
            <a:solidFill>
              <a:schemeClr val="accent2">
                <a:lumMod val="60000"/>
                <a:lumOff val="40000"/>
              </a:schemeClr>
            </a:solidFill>
            <a:ln w="9525" cap="flat">
              <a:noFill/>
              <a:prstDash val="solid"/>
              <a:miter/>
            </a:ln>
          </p:spPr>
          <p:txBody>
            <a:bodyPr rtlCol="0" anchor="ctr"/>
            <a:lstStyle/>
            <a:p>
              <a:endParaRPr lang="en-GB">
                <a:latin typeface="+mj-lt"/>
              </a:endParaRPr>
            </a:p>
          </p:txBody>
        </p:sp>
        <p:sp>
          <p:nvSpPr>
            <p:cNvPr id="8" name="Freeform: Shape 7">
              <a:extLst>
                <a:ext uri="{FF2B5EF4-FFF2-40B4-BE49-F238E27FC236}">
                  <a16:creationId xmlns:a16="http://schemas.microsoft.com/office/drawing/2014/main" id="{B9840259-A71B-041D-E15D-F677E9E66919}"/>
                </a:ext>
              </a:extLst>
            </p:cNvPr>
            <p:cNvSpPr/>
            <p:nvPr/>
          </p:nvSpPr>
          <p:spPr>
            <a:xfrm>
              <a:off x="6386789" y="3197591"/>
              <a:ext cx="1012109" cy="862167"/>
            </a:xfrm>
            <a:custGeom>
              <a:avLst/>
              <a:gdLst>
                <a:gd name="connsiteX0" fmla="*/ 5270 w 771525"/>
                <a:gd name="connsiteY0" fmla="*/ 658178 h 657225"/>
                <a:gd name="connsiteX1" fmla="*/ 5270 w 771525"/>
                <a:gd name="connsiteY1" fmla="*/ 659130 h 657225"/>
                <a:gd name="connsiteX2" fmla="*/ 773937 w 771525"/>
                <a:gd name="connsiteY2" fmla="*/ 6667 h 657225"/>
                <a:gd name="connsiteX3" fmla="*/ 774890 w 771525"/>
                <a:gd name="connsiteY3" fmla="*/ 0 h 657225"/>
                <a:gd name="connsiteX4" fmla="*/ 5270 w 771525"/>
                <a:gd name="connsiteY4" fmla="*/ 658178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57225">
                  <a:moveTo>
                    <a:pt x="5270" y="658178"/>
                  </a:moveTo>
                  <a:cubicBezTo>
                    <a:pt x="5270" y="659130"/>
                    <a:pt x="5270" y="659130"/>
                    <a:pt x="5270" y="659130"/>
                  </a:cubicBezTo>
                  <a:cubicBezTo>
                    <a:pt x="231965" y="556260"/>
                    <a:pt x="692975" y="841058"/>
                    <a:pt x="773937" y="6667"/>
                  </a:cubicBezTo>
                  <a:cubicBezTo>
                    <a:pt x="773937" y="4763"/>
                    <a:pt x="773937" y="1905"/>
                    <a:pt x="774890" y="0"/>
                  </a:cubicBezTo>
                  <a:cubicBezTo>
                    <a:pt x="199580" y="93345"/>
                    <a:pt x="-39498" y="128588"/>
                    <a:pt x="5270" y="658178"/>
                  </a:cubicBezTo>
                  <a:close/>
                </a:path>
              </a:pathLst>
            </a:custGeom>
            <a:gradFill flip="none" rotWithShape="1">
              <a:gsLst>
                <a:gs pos="0">
                  <a:schemeClr val="accent2"/>
                </a:gs>
                <a:gs pos="100000">
                  <a:schemeClr val="accent3"/>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b="1" dirty="0">
                <a:latin typeface="+mj-lt"/>
              </a:endParaRPr>
            </a:p>
          </p:txBody>
        </p:sp>
        <p:sp>
          <p:nvSpPr>
            <p:cNvPr id="9" name="Freeform: Shape 8">
              <a:extLst>
                <a:ext uri="{FF2B5EF4-FFF2-40B4-BE49-F238E27FC236}">
                  <a16:creationId xmlns:a16="http://schemas.microsoft.com/office/drawing/2014/main" id="{2457AFA6-CBEB-89AF-2A2B-25398D4C82E8}"/>
                </a:ext>
              </a:extLst>
            </p:cNvPr>
            <p:cNvSpPr/>
            <p:nvPr/>
          </p:nvSpPr>
          <p:spPr>
            <a:xfrm>
              <a:off x="6096000" y="3305696"/>
              <a:ext cx="224913" cy="2992147"/>
            </a:xfrm>
            <a:custGeom>
              <a:avLst/>
              <a:gdLst>
                <a:gd name="connsiteX0" fmla="*/ 0 w 171450"/>
                <a:gd name="connsiteY0" fmla="*/ 2884170 h 2876550"/>
                <a:gd name="connsiteX1" fmla="*/ 29528 w 171450"/>
                <a:gd name="connsiteY1" fmla="*/ 1441133 h 2876550"/>
                <a:gd name="connsiteX2" fmla="*/ 49530 w 171450"/>
                <a:gd name="connsiteY2" fmla="*/ 720090 h 2876550"/>
                <a:gd name="connsiteX3" fmla="*/ 56197 w 171450"/>
                <a:gd name="connsiteY3" fmla="*/ 540068 h 2876550"/>
                <a:gd name="connsiteX4" fmla="*/ 63817 w 171450"/>
                <a:gd name="connsiteY4" fmla="*/ 360045 h 2876550"/>
                <a:gd name="connsiteX5" fmla="*/ 73342 w 171450"/>
                <a:gd name="connsiteY5" fmla="*/ 180023 h 2876550"/>
                <a:gd name="connsiteX6" fmla="*/ 79058 w 171450"/>
                <a:gd name="connsiteY6" fmla="*/ 89535 h 2876550"/>
                <a:gd name="connsiteX7" fmla="*/ 86678 w 171450"/>
                <a:gd name="connsiteY7" fmla="*/ 0 h 2876550"/>
                <a:gd name="connsiteX8" fmla="*/ 84772 w 171450"/>
                <a:gd name="connsiteY8" fmla="*/ 90488 h 2876550"/>
                <a:gd name="connsiteX9" fmla="*/ 84772 w 171450"/>
                <a:gd name="connsiteY9" fmla="*/ 180975 h 2876550"/>
                <a:gd name="connsiteX10" fmla="*/ 86678 w 171450"/>
                <a:gd name="connsiteY10" fmla="*/ 360998 h 2876550"/>
                <a:gd name="connsiteX11" fmla="*/ 90488 w 171450"/>
                <a:gd name="connsiteY11" fmla="*/ 541020 h 2876550"/>
                <a:gd name="connsiteX12" fmla="*/ 95250 w 171450"/>
                <a:gd name="connsiteY12" fmla="*/ 721043 h 2876550"/>
                <a:gd name="connsiteX13" fmla="*/ 118110 w 171450"/>
                <a:gd name="connsiteY13" fmla="*/ 1442085 h 2876550"/>
                <a:gd name="connsiteX14" fmla="*/ 174307 w 171450"/>
                <a:gd name="connsiteY14" fmla="*/ 2883218 h 2876550"/>
                <a:gd name="connsiteX15" fmla="*/ 0 w 171450"/>
                <a:gd name="connsiteY15" fmla="*/ 2884170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2876550">
                  <a:moveTo>
                    <a:pt x="0" y="2884170"/>
                  </a:moveTo>
                  <a:cubicBezTo>
                    <a:pt x="7620" y="2403158"/>
                    <a:pt x="17145" y="1922145"/>
                    <a:pt x="29528" y="1441133"/>
                  </a:cubicBezTo>
                  <a:cubicBezTo>
                    <a:pt x="35242" y="1200150"/>
                    <a:pt x="41910" y="960120"/>
                    <a:pt x="49530" y="720090"/>
                  </a:cubicBezTo>
                  <a:cubicBezTo>
                    <a:pt x="51435" y="660083"/>
                    <a:pt x="53340" y="600075"/>
                    <a:pt x="56197" y="540068"/>
                  </a:cubicBezTo>
                  <a:cubicBezTo>
                    <a:pt x="58103" y="480060"/>
                    <a:pt x="60960" y="420053"/>
                    <a:pt x="63817" y="360045"/>
                  </a:cubicBezTo>
                  <a:cubicBezTo>
                    <a:pt x="66675" y="300038"/>
                    <a:pt x="68580" y="240030"/>
                    <a:pt x="73342" y="180023"/>
                  </a:cubicBezTo>
                  <a:cubicBezTo>
                    <a:pt x="75247" y="149543"/>
                    <a:pt x="76200" y="120015"/>
                    <a:pt x="79058" y="89535"/>
                  </a:cubicBezTo>
                  <a:lnTo>
                    <a:pt x="86678" y="0"/>
                  </a:lnTo>
                  <a:lnTo>
                    <a:pt x="84772" y="90488"/>
                  </a:lnTo>
                  <a:cubicBezTo>
                    <a:pt x="83820" y="120968"/>
                    <a:pt x="84772" y="150495"/>
                    <a:pt x="84772" y="180975"/>
                  </a:cubicBezTo>
                  <a:cubicBezTo>
                    <a:pt x="84772" y="240983"/>
                    <a:pt x="85725" y="300990"/>
                    <a:pt x="86678" y="360998"/>
                  </a:cubicBezTo>
                  <a:cubicBezTo>
                    <a:pt x="87630" y="421005"/>
                    <a:pt x="88583" y="481013"/>
                    <a:pt x="90488" y="541020"/>
                  </a:cubicBezTo>
                  <a:cubicBezTo>
                    <a:pt x="91440" y="601028"/>
                    <a:pt x="93345" y="661035"/>
                    <a:pt x="95250" y="721043"/>
                  </a:cubicBezTo>
                  <a:cubicBezTo>
                    <a:pt x="101917" y="961073"/>
                    <a:pt x="109538" y="1202055"/>
                    <a:pt x="118110" y="1442085"/>
                  </a:cubicBezTo>
                  <a:cubicBezTo>
                    <a:pt x="135255" y="1922145"/>
                    <a:pt x="154305" y="2403158"/>
                    <a:pt x="174307" y="2883218"/>
                  </a:cubicBezTo>
                  <a:lnTo>
                    <a:pt x="0" y="2884170"/>
                  </a:lnTo>
                  <a:close/>
                </a:path>
              </a:pathLst>
            </a:custGeom>
            <a:solidFill>
              <a:schemeClr val="tx1">
                <a:lumMod val="50000"/>
                <a:lumOff val="50000"/>
              </a:schemeClr>
            </a:solidFill>
            <a:ln w="9525" cap="flat">
              <a:noFill/>
              <a:prstDash val="solid"/>
              <a:miter/>
            </a:ln>
          </p:spPr>
          <p:txBody>
            <a:bodyPr rtlCol="0" anchor="ctr"/>
            <a:lstStyle/>
            <a:p>
              <a:endParaRPr lang="en-GB" dirty="0">
                <a:latin typeface="+mj-lt"/>
              </a:endParaRPr>
            </a:p>
          </p:txBody>
        </p:sp>
        <p:sp>
          <p:nvSpPr>
            <p:cNvPr id="10" name="Freeform: Shape 9">
              <a:extLst>
                <a:ext uri="{FF2B5EF4-FFF2-40B4-BE49-F238E27FC236}">
                  <a16:creationId xmlns:a16="http://schemas.microsoft.com/office/drawing/2014/main" id="{6A0FA083-5AF5-F6DE-C732-0AEA7562EE80}"/>
                </a:ext>
              </a:extLst>
            </p:cNvPr>
            <p:cNvSpPr/>
            <p:nvPr/>
          </p:nvSpPr>
          <p:spPr>
            <a:xfrm>
              <a:off x="5484531" y="5483159"/>
              <a:ext cx="1364473" cy="868415"/>
            </a:xfrm>
            <a:custGeom>
              <a:avLst/>
              <a:gdLst>
                <a:gd name="connsiteX0" fmla="*/ 72472 w 1364473"/>
                <a:gd name="connsiteY0" fmla="*/ 0 h 868415"/>
                <a:gd name="connsiteX1" fmla="*/ 261149 w 1364473"/>
                <a:gd name="connsiteY1" fmla="*/ 0 h 868415"/>
                <a:gd name="connsiteX2" fmla="*/ 1104574 w 1364473"/>
                <a:gd name="connsiteY2" fmla="*/ 0 h 868415"/>
                <a:gd name="connsiteX3" fmla="*/ 1292001 w 1364473"/>
                <a:gd name="connsiteY3" fmla="*/ 0 h 868415"/>
                <a:gd name="connsiteX4" fmla="*/ 1364473 w 1364473"/>
                <a:gd name="connsiteY4" fmla="*/ 72472 h 868415"/>
                <a:gd name="connsiteX5" fmla="*/ 1364473 w 1364473"/>
                <a:gd name="connsiteY5" fmla="*/ 228661 h 868415"/>
                <a:gd name="connsiteX6" fmla="*/ 1292001 w 1364473"/>
                <a:gd name="connsiteY6" fmla="*/ 301134 h 868415"/>
                <a:gd name="connsiteX7" fmla="*/ 1171863 w 1364473"/>
                <a:gd name="connsiteY7" fmla="*/ 301134 h 868415"/>
                <a:gd name="connsiteX8" fmla="*/ 1162052 w 1364473"/>
                <a:gd name="connsiteY8" fmla="*/ 367358 h 868415"/>
                <a:gd name="connsiteX9" fmla="*/ 1099576 w 1364473"/>
                <a:gd name="connsiteY9" fmla="*/ 795942 h 868415"/>
                <a:gd name="connsiteX10" fmla="*/ 1000863 w 1364473"/>
                <a:gd name="connsiteY10" fmla="*/ 868415 h 868415"/>
                <a:gd name="connsiteX11" fmla="*/ 363610 w 1364473"/>
                <a:gd name="connsiteY11" fmla="*/ 868415 h 868415"/>
                <a:gd name="connsiteX12" fmla="*/ 264899 w 1364473"/>
                <a:gd name="connsiteY12" fmla="*/ 795942 h 868415"/>
                <a:gd name="connsiteX13" fmla="*/ 202423 w 1364473"/>
                <a:gd name="connsiteY13" fmla="*/ 367358 h 868415"/>
                <a:gd name="connsiteX14" fmla="*/ 192612 w 1364473"/>
                <a:gd name="connsiteY14" fmla="*/ 301134 h 868415"/>
                <a:gd name="connsiteX15" fmla="*/ 72472 w 1364473"/>
                <a:gd name="connsiteY15" fmla="*/ 301134 h 868415"/>
                <a:gd name="connsiteX16" fmla="*/ 0 w 1364473"/>
                <a:gd name="connsiteY16" fmla="*/ 228661 h 868415"/>
                <a:gd name="connsiteX17" fmla="*/ 0 w 1364473"/>
                <a:gd name="connsiteY17" fmla="*/ 72472 h 868415"/>
                <a:gd name="connsiteX18" fmla="*/ 72472 w 1364473"/>
                <a:gd name="connsiteY18" fmla="*/ 0 h 8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64473" h="868415">
                  <a:moveTo>
                    <a:pt x="72472" y="0"/>
                  </a:moveTo>
                  <a:lnTo>
                    <a:pt x="261149" y="0"/>
                  </a:lnTo>
                  <a:lnTo>
                    <a:pt x="1104574" y="0"/>
                  </a:lnTo>
                  <a:lnTo>
                    <a:pt x="1292001" y="0"/>
                  </a:lnTo>
                  <a:cubicBezTo>
                    <a:pt x="1331986" y="0"/>
                    <a:pt x="1364473" y="32488"/>
                    <a:pt x="1364473" y="72472"/>
                  </a:cubicBezTo>
                  <a:lnTo>
                    <a:pt x="1364473" y="228661"/>
                  </a:lnTo>
                  <a:cubicBezTo>
                    <a:pt x="1363223" y="268647"/>
                    <a:pt x="1331986" y="301134"/>
                    <a:pt x="1292001" y="301134"/>
                  </a:cubicBezTo>
                  <a:lnTo>
                    <a:pt x="1171863" y="301134"/>
                  </a:lnTo>
                  <a:lnTo>
                    <a:pt x="1162052" y="367358"/>
                  </a:lnTo>
                  <a:lnTo>
                    <a:pt x="1099576" y="795942"/>
                  </a:lnTo>
                  <a:cubicBezTo>
                    <a:pt x="1093328" y="837177"/>
                    <a:pt x="1050844" y="868415"/>
                    <a:pt x="1000863" y="868415"/>
                  </a:cubicBezTo>
                  <a:lnTo>
                    <a:pt x="363610" y="868415"/>
                  </a:lnTo>
                  <a:cubicBezTo>
                    <a:pt x="313629" y="868415"/>
                    <a:pt x="271145" y="837177"/>
                    <a:pt x="264899" y="795942"/>
                  </a:cubicBezTo>
                  <a:lnTo>
                    <a:pt x="202423" y="367358"/>
                  </a:lnTo>
                  <a:lnTo>
                    <a:pt x="192612" y="301134"/>
                  </a:lnTo>
                  <a:lnTo>
                    <a:pt x="72472" y="301134"/>
                  </a:lnTo>
                  <a:cubicBezTo>
                    <a:pt x="32488" y="301134"/>
                    <a:pt x="0" y="268647"/>
                    <a:pt x="0" y="228661"/>
                  </a:cubicBezTo>
                  <a:lnTo>
                    <a:pt x="0" y="72472"/>
                  </a:lnTo>
                  <a:cubicBezTo>
                    <a:pt x="0" y="32488"/>
                    <a:pt x="32488" y="0"/>
                    <a:pt x="72472" y="0"/>
                  </a:cubicBezTo>
                  <a:close/>
                </a:path>
              </a:pathLst>
            </a:custGeom>
            <a:solidFill>
              <a:schemeClr val="tx1"/>
            </a:solidFill>
            <a:ln w="9525" cap="flat">
              <a:noFill/>
              <a:prstDash val="solid"/>
              <a:miter/>
            </a:ln>
            <a:effectLst>
              <a:outerShdw blurRad="457200" dist="228600" dir="5400000" sx="97000" sy="97000" algn="t" rotWithShape="0">
                <a:prstClr val="black">
                  <a:alpha val="15000"/>
                </a:prstClr>
              </a:outerShdw>
            </a:effectLst>
          </p:spPr>
          <p:txBody>
            <a:bodyPr wrap="square" rtlCol="0" anchor="ctr">
              <a:noAutofit/>
            </a:bodyPr>
            <a:lstStyle/>
            <a:p>
              <a:endParaRPr lang="en-GB" dirty="0">
                <a:latin typeface="+mj-lt"/>
              </a:endParaRPr>
            </a:p>
          </p:txBody>
        </p:sp>
        <p:sp>
          <p:nvSpPr>
            <p:cNvPr id="40" name="Freeform: Shape 39">
              <a:extLst>
                <a:ext uri="{FF2B5EF4-FFF2-40B4-BE49-F238E27FC236}">
                  <a16:creationId xmlns:a16="http://schemas.microsoft.com/office/drawing/2014/main" id="{E3EF0DA6-25E7-7FA4-F057-B02F855C3888}"/>
                </a:ext>
              </a:extLst>
            </p:cNvPr>
            <p:cNvSpPr/>
            <p:nvPr/>
          </p:nvSpPr>
          <p:spPr>
            <a:xfrm>
              <a:off x="6198778" y="4339661"/>
              <a:ext cx="1062090" cy="937138"/>
            </a:xfrm>
            <a:custGeom>
              <a:avLst/>
              <a:gdLst>
                <a:gd name="connsiteX0" fmla="*/ 0 w 809625"/>
                <a:gd name="connsiteY0" fmla="*/ 704850 h 714375"/>
                <a:gd name="connsiteX1" fmla="*/ 75247 w 809625"/>
                <a:gd name="connsiteY1" fmla="*/ 587693 h 714375"/>
                <a:gd name="connsiteX2" fmla="*/ 171450 w 809625"/>
                <a:gd name="connsiteY2" fmla="*/ 491490 h 714375"/>
                <a:gd name="connsiteX3" fmla="*/ 384810 w 809625"/>
                <a:gd name="connsiteY3" fmla="*/ 326707 h 714375"/>
                <a:gd name="connsiteX4" fmla="*/ 603885 w 809625"/>
                <a:gd name="connsiteY4" fmla="*/ 171450 h 714375"/>
                <a:gd name="connsiteX5" fmla="*/ 809625 w 809625"/>
                <a:gd name="connsiteY5" fmla="*/ 0 h 714375"/>
                <a:gd name="connsiteX6" fmla="*/ 609600 w 809625"/>
                <a:gd name="connsiteY6" fmla="*/ 179070 h 714375"/>
                <a:gd name="connsiteX7" fmla="*/ 396240 w 809625"/>
                <a:gd name="connsiteY7" fmla="*/ 341948 h 714375"/>
                <a:gd name="connsiteX8" fmla="*/ 190500 w 809625"/>
                <a:gd name="connsiteY8" fmla="*/ 513397 h 714375"/>
                <a:gd name="connsiteX9" fmla="*/ 100013 w 809625"/>
                <a:gd name="connsiteY9" fmla="*/ 609600 h 714375"/>
                <a:gd name="connsiteX10" fmla="*/ 34290 w 809625"/>
                <a:gd name="connsiteY10" fmla="*/ 720090 h 714375"/>
                <a:gd name="connsiteX11" fmla="*/ 0 w 809625"/>
                <a:gd name="connsiteY11" fmla="*/ 70485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625" h="714375">
                  <a:moveTo>
                    <a:pt x="0" y="704850"/>
                  </a:moveTo>
                  <a:cubicBezTo>
                    <a:pt x="19050" y="661035"/>
                    <a:pt x="45720" y="621983"/>
                    <a:pt x="75247" y="587693"/>
                  </a:cubicBezTo>
                  <a:cubicBezTo>
                    <a:pt x="104775" y="552450"/>
                    <a:pt x="138113" y="521018"/>
                    <a:pt x="171450" y="491490"/>
                  </a:cubicBezTo>
                  <a:cubicBezTo>
                    <a:pt x="239078" y="431482"/>
                    <a:pt x="311467" y="378143"/>
                    <a:pt x="384810" y="326707"/>
                  </a:cubicBezTo>
                  <a:cubicBezTo>
                    <a:pt x="458153" y="274320"/>
                    <a:pt x="531495" y="223837"/>
                    <a:pt x="603885" y="171450"/>
                  </a:cubicBezTo>
                  <a:cubicBezTo>
                    <a:pt x="676275" y="118110"/>
                    <a:pt x="747713" y="63818"/>
                    <a:pt x="809625" y="0"/>
                  </a:cubicBezTo>
                  <a:cubicBezTo>
                    <a:pt x="749617" y="66675"/>
                    <a:pt x="680085" y="123825"/>
                    <a:pt x="609600" y="179070"/>
                  </a:cubicBezTo>
                  <a:cubicBezTo>
                    <a:pt x="539115" y="234315"/>
                    <a:pt x="466725" y="287655"/>
                    <a:pt x="396240" y="341948"/>
                  </a:cubicBezTo>
                  <a:cubicBezTo>
                    <a:pt x="325755" y="396240"/>
                    <a:pt x="255270" y="452438"/>
                    <a:pt x="190500" y="513397"/>
                  </a:cubicBezTo>
                  <a:cubicBezTo>
                    <a:pt x="158115" y="543878"/>
                    <a:pt x="127635" y="575310"/>
                    <a:pt x="100013" y="609600"/>
                  </a:cubicBezTo>
                  <a:cubicBezTo>
                    <a:pt x="73342" y="643890"/>
                    <a:pt x="49530" y="681038"/>
                    <a:pt x="34290" y="720090"/>
                  </a:cubicBezTo>
                  <a:lnTo>
                    <a:pt x="0" y="704850"/>
                  </a:lnTo>
                  <a:close/>
                </a:path>
              </a:pathLst>
            </a:custGeom>
            <a:solidFill>
              <a:schemeClr val="accent4">
                <a:lumMod val="60000"/>
                <a:lumOff val="40000"/>
              </a:schemeClr>
            </a:solidFill>
            <a:ln w="9525" cap="flat">
              <a:noFill/>
              <a:prstDash val="solid"/>
              <a:miter/>
            </a:ln>
          </p:spPr>
          <p:txBody>
            <a:bodyPr rtlCol="0" anchor="ctr"/>
            <a:lstStyle/>
            <a:p>
              <a:endParaRPr lang="en-GB">
                <a:latin typeface="+mj-lt"/>
              </a:endParaRPr>
            </a:p>
          </p:txBody>
        </p:sp>
        <p:sp>
          <p:nvSpPr>
            <p:cNvPr id="41" name="Freeform: Shape 40">
              <a:extLst>
                <a:ext uri="{FF2B5EF4-FFF2-40B4-BE49-F238E27FC236}">
                  <a16:creationId xmlns:a16="http://schemas.microsoft.com/office/drawing/2014/main" id="{11E9F567-7479-4E51-3C22-85E45DB83186}"/>
                </a:ext>
              </a:extLst>
            </p:cNvPr>
            <p:cNvSpPr/>
            <p:nvPr/>
          </p:nvSpPr>
          <p:spPr>
            <a:xfrm>
              <a:off x="6386789" y="4204713"/>
              <a:ext cx="1012109" cy="862167"/>
            </a:xfrm>
            <a:custGeom>
              <a:avLst/>
              <a:gdLst>
                <a:gd name="connsiteX0" fmla="*/ 5270 w 771525"/>
                <a:gd name="connsiteY0" fmla="*/ 658178 h 657225"/>
                <a:gd name="connsiteX1" fmla="*/ 5270 w 771525"/>
                <a:gd name="connsiteY1" fmla="*/ 659130 h 657225"/>
                <a:gd name="connsiteX2" fmla="*/ 773937 w 771525"/>
                <a:gd name="connsiteY2" fmla="*/ 6667 h 657225"/>
                <a:gd name="connsiteX3" fmla="*/ 774890 w 771525"/>
                <a:gd name="connsiteY3" fmla="*/ 0 h 657225"/>
                <a:gd name="connsiteX4" fmla="*/ 5270 w 771525"/>
                <a:gd name="connsiteY4" fmla="*/ 658178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657225">
                  <a:moveTo>
                    <a:pt x="5270" y="658178"/>
                  </a:moveTo>
                  <a:cubicBezTo>
                    <a:pt x="5270" y="659130"/>
                    <a:pt x="5270" y="659130"/>
                    <a:pt x="5270" y="659130"/>
                  </a:cubicBezTo>
                  <a:cubicBezTo>
                    <a:pt x="231965" y="556260"/>
                    <a:pt x="692975" y="841058"/>
                    <a:pt x="773937" y="6667"/>
                  </a:cubicBezTo>
                  <a:cubicBezTo>
                    <a:pt x="773937" y="4763"/>
                    <a:pt x="773937" y="1905"/>
                    <a:pt x="774890" y="0"/>
                  </a:cubicBezTo>
                  <a:cubicBezTo>
                    <a:pt x="199580" y="93345"/>
                    <a:pt x="-39498" y="128588"/>
                    <a:pt x="5270" y="658178"/>
                  </a:cubicBezTo>
                  <a:close/>
                </a:path>
              </a:pathLst>
            </a:custGeom>
            <a:gradFill flip="none" rotWithShape="1">
              <a:gsLst>
                <a:gs pos="0">
                  <a:schemeClr val="accent4"/>
                </a:gs>
                <a:gs pos="100000">
                  <a:schemeClr val="accent5"/>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600" b="1" dirty="0">
                <a:latin typeface="+mj-lt"/>
              </a:endParaRPr>
            </a:p>
          </p:txBody>
        </p:sp>
      </p:grpSp>
      <p:sp>
        <p:nvSpPr>
          <p:cNvPr id="11" name="TextBox 10">
            <a:extLst>
              <a:ext uri="{FF2B5EF4-FFF2-40B4-BE49-F238E27FC236}">
                <a16:creationId xmlns:a16="http://schemas.microsoft.com/office/drawing/2014/main" id="{66193B00-BD83-9309-7A12-5AC587CEF222}"/>
              </a:ext>
            </a:extLst>
          </p:cNvPr>
          <p:cNvSpPr txBox="1"/>
          <p:nvPr/>
        </p:nvSpPr>
        <p:spPr>
          <a:xfrm>
            <a:off x="2840574" y="683802"/>
            <a:ext cx="6542385" cy="707886"/>
          </a:xfrm>
          <a:prstGeom prst="rect">
            <a:avLst/>
          </a:prstGeom>
          <a:noFill/>
        </p:spPr>
        <p:txBody>
          <a:bodyPr wrap="square" rtlCol="0">
            <a:spAutoFit/>
          </a:bodyPr>
          <a:lstStyle/>
          <a:p>
            <a:pPr algn="ctr"/>
            <a:r>
              <a:rPr lang="en-US" sz="4000" b="1" dirty="0" smtClean="0">
                <a:solidFill>
                  <a:srgbClr val="00B050"/>
                </a:solidFill>
                <a:latin typeface="+mj-lt"/>
              </a:rPr>
              <a:t>Challenges</a:t>
            </a:r>
            <a:endParaRPr lang="en-ID" sz="4000" b="1" dirty="0">
              <a:solidFill>
                <a:srgbClr val="00B050"/>
              </a:solidFill>
              <a:latin typeface="+mj-lt"/>
            </a:endParaRPr>
          </a:p>
        </p:txBody>
      </p:sp>
      <p:sp>
        <p:nvSpPr>
          <p:cNvPr id="13" name="TextBox 12">
            <a:extLst>
              <a:ext uri="{FF2B5EF4-FFF2-40B4-BE49-F238E27FC236}">
                <a16:creationId xmlns:a16="http://schemas.microsoft.com/office/drawing/2014/main" id="{6CE76AD4-D838-2D2C-5ADA-01B106D4BE33}"/>
              </a:ext>
            </a:extLst>
          </p:cNvPr>
          <p:cNvSpPr txBox="1"/>
          <p:nvPr/>
        </p:nvSpPr>
        <p:spPr>
          <a:xfrm>
            <a:off x="4686908" y="2173278"/>
            <a:ext cx="844691" cy="646331"/>
          </a:xfrm>
          <a:prstGeom prst="rect">
            <a:avLst/>
          </a:prstGeom>
          <a:noFill/>
        </p:spPr>
        <p:txBody>
          <a:bodyPr wrap="square" rtlCol="0">
            <a:spAutoFit/>
          </a:bodyPr>
          <a:lstStyle/>
          <a:p>
            <a:pPr algn="ctr"/>
            <a:r>
              <a:rPr lang="en-US" sz="3600" b="1" dirty="0">
                <a:solidFill>
                  <a:schemeClr val="bg1"/>
                </a:solidFill>
                <a:cs typeface="Arial" panose="020B0604020202020204" pitchFamily="34" charset="0"/>
              </a:rPr>
              <a:t>01</a:t>
            </a:r>
          </a:p>
        </p:txBody>
      </p:sp>
      <p:sp>
        <p:nvSpPr>
          <p:cNvPr id="14" name="TextBox 13">
            <a:extLst>
              <a:ext uri="{FF2B5EF4-FFF2-40B4-BE49-F238E27FC236}">
                <a16:creationId xmlns:a16="http://schemas.microsoft.com/office/drawing/2014/main" id="{DEF6183B-0499-EB1E-83F5-C0EFA2F8B67A}"/>
              </a:ext>
            </a:extLst>
          </p:cNvPr>
          <p:cNvSpPr txBox="1"/>
          <p:nvPr/>
        </p:nvSpPr>
        <p:spPr>
          <a:xfrm>
            <a:off x="6660543" y="2607118"/>
            <a:ext cx="844691" cy="646331"/>
          </a:xfrm>
          <a:prstGeom prst="rect">
            <a:avLst/>
          </a:prstGeom>
          <a:noFill/>
        </p:spPr>
        <p:txBody>
          <a:bodyPr wrap="square" rtlCol="0">
            <a:spAutoFit/>
          </a:bodyPr>
          <a:lstStyle/>
          <a:p>
            <a:pPr algn="ctr"/>
            <a:r>
              <a:rPr lang="en-US" sz="3600" b="1" dirty="0">
                <a:solidFill>
                  <a:schemeClr val="bg1"/>
                </a:solidFill>
                <a:cs typeface="Arial" panose="020B0604020202020204" pitchFamily="34" charset="0"/>
              </a:rPr>
              <a:t>02</a:t>
            </a:r>
          </a:p>
        </p:txBody>
      </p:sp>
      <p:sp>
        <p:nvSpPr>
          <p:cNvPr id="15" name="TextBox 14">
            <a:extLst>
              <a:ext uri="{FF2B5EF4-FFF2-40B4-BE49-F238E27FC236}">
                <a16:creationId xmlns:a16="http://schemas.microsoft.com/office/drawing/2014/main" id="{940708EE-2930-9977-1D81-CDC6E749674D}"/>
              </a:ext>
            </a:extLst>
          </p:cNvPr>
          <p:cNvSpPr txBox="1"/>
          <p:nvPr/>
        </p:nvSpPr>
        <p:spPr>
          <a:xfrm>
            <a:off x="4639711" y="3954412"/>
            <a:ext cx="844691" cy="646331"/>
          </a:xfrm>
          <a:prstGeom prst="rect">
            <a:avLst/>
          </a:prstGeom>
          <a:noFill/>
        </p:spPr>
        <p:txBody>
          <a:bodyPr wrap="square" rtlCol="0">
            <a:spAutoFit/>
          </a:bodyPr>
          <a:lstStyle/>
          <a:p>
            <a:pPr algn="ctr"/>
            <a:r>
              <a:rPr lang="en-US" sz="3600" b="1" dirty="0">
                <a:solidFill>
                  <a:schemeClr val="bg1"/>
                </a:solidFill>
                <a:cs typeface="Arial" panose="020B0604020202020204" pitchFamily="34" charset="0"/>
              </a:rPr>
              <a:t>03</a:t>
            </a:r>
          </a:p>
        </p:txBody>
      </p:sp>
      <p:grpSp>
        <p:nvGrpSpPr>
          <p:cNvPr id="18" name="Group 17">
            <a:extLst>
              <a:ext uri="{FF2B5EF4-FFF2-40B4-BE49-F238E27FC236}">
                <a16:creationId xmlns:a16="http://schemas.microsoft.com/office/drawing/2014/main" id="{E9D8E82E-583F-5A4E-2039-002D5FD2C857}"/>
              </a:ext>
            </a:extLst>
          </p:cNvPr>
          <p:cNvGrpSpPr/>
          <p:nvPr/>
        </p:nvGrpSpPr>
        <p:grpSpPr>
          <a:xfrm>
            <a:off x="2141952" y="2419349"/>
            <a:ext cx="1996640" cy="579666"/>
            <a:chOff x="3479839" y="3238146"/>
            <a:chExt cx="1247910" cy="579666"/>
          </a:xfrm>
        </p:grpSpPr>
        <p:sp>
          <p:nvSpPr>
            <p:cNvPr id="20" name="Rectangle: Rounded Corners 19">
              <a:extLst>
                <a:ext uri="{FF2B5EF4-FFF2-40B4-BE49-F238E27FC236}">
                  <a16:creationId xmlns:a16="http://schemas.microsoft.com/office/drawing/2014/main" id="{977C6F76-EBBD-D4D6-A627-023E4C7DF0E7}"/>
                </a:ext>
              </a:extLst>
            </p:cNvPr>
            <p:cNvSpPr/>
            <p:nvPr/>
          </p:nvSpPr>
          <p:spPr>
            <a:xfrm>
              <a:off x="3479839" y="3238146"/>
              <a:ext cx="1247910" cy="579666"/>
            </a:xfrm>
            <a:prstGeom prst="roundRect">
              <a:avLst>
                <a:gd name="adj" fmla="val 17982"/>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600" b="1">
                <a:latin typeface="+mj-lt"/>
              </a:endParaRPr>
            </a:p>
          </p:txBody>
        </p:sp>
        <p:sp>
          <p:nvSpPr>
            <p:cNvPr id="21" name="TextBox 20">
              <a:extLst>
                <a:ext uri="{FF2B5EF4-FFF2-40B4-BE49-F238E27FC236}">
                  <a16:creationId xmlns:a16="http://schemas.microsoft.com/office/drawing/2014/main" id="{BE1C0B31-BCC5-AEEE-781B-42012880E53D}"/>
                </a:ext>
              </a:extLst>
            </p:cNvPr>
            <p:cNvSpPr txBox="1"/>
            <p:nvPr/>
          </p:nvSpPr>
          <p:spPr>
            <a:xfrm>
              <a:off x="3616230" y="3358702"/>
              <a:ext cx="975129" cy="338554"/>
            </a:xfrm>
            <a:prstGeom prst="rect">
              <a:avLst/>
            </a:prstGeom>
            <a:noFill/>
            <a:ln>
              <a:noFill/>
            </a:ln>
          </p:spPr>
          <p:txBody>
            <a:bodyPr wrap="square" rtlCol="0">
              <a:spAutoFit/>
            </a:bodyPr>
            <a:lstStyle/>
            <a:p>
              <a:pPr algn="ctr"/>
              <a:endParaRPr lang="en-US" sz="1600" b="1" dirty="0">
                <a:solidFill>
                  <a:schemeClr val="bg1"/>
                </a:solidFill>
                <a:ea typeface="Open Sans ExtraBold" panose="020B0606030504020204" pitchFamily="34" charset="0"/>
                <a:cs typeface="Poppins" panose="00000500000000000000" pitchFamily="2" charset="0"/>
              </a:endParaRPr>
            </a:p>
          </p:txBody>
        </p:sp>
      </p:grpSp>
      <p:grpSp>
        <p:nvGrpSpPr>
          <p:cNvPr id="23" name="Group 22">
            <a:extLst>
              <a:ext uri="{FF2B5EF4-FFF2-40B4-BE49-F238E27FC236}">
                <a16:creationId xmlns:a16="http://schemas.microsoft.com/office/drawing/2014/main" id="{1F587D4E-3BC1-20B0-84B1-BBFCEFB4551F}"/>
              </a:ext>
            </a:extLst>
          </p:cNvPr>
          <p:cNvGrpSpPr/>
          <p:nvPr/>
        </p:nvGrpSpPr>
        <p:grpSpPr>
          <a:xfrm>
            <a:off x="8111401" y="2419349"/>
            <a:ext cx="1868084" cy="579666"/>
            <a:chOff x="1199058" y="2876095"/>
            <a:chExt cx="1247910" cy="579666"/>
          </a:xfrm>
        </p:grpSpPr>
        <p:sp>
          <p:nvSpPr>
            <p:cNvPr id="25" name="Rectangle: Rounded Corners 24">
              <a:extLst>
                <a:ext uri="{FF2B5EF4-FFF2-40B4-BE49-F238E27FC236}">
                  <a16:creationId xmlns:a16="http://schemas.microsoft.com/office/drawing/2014/main" id="{AABB7478-90C4-170E-0C47-4732CB709056}"/>
                </a:ext>
              </a:extLst>
            </p:cNvPr>
            <p:cNvSpPr/>
            <p:nvPr/>
          </p:nvSpPr>
          <p:spPr>
            <a:xfrm>
              <a:off x="1199058" y="2876095"/>
              <a:ext cx="1247910" cy="579666"/>
            </a:xfrm>
            <a:prstGeom prst="roundRect">
              <a:avLst/>
            </a:prstGeom>
            <a:gradFill flip="none" rotWithShape="1">
              <a:gsLst>
                <a:gs pos="0">
                  <a:schemeClr val="accent2"/>
                </a:gs>
                <a:gs pos="100000">
                  <a:schemeClr val="accent3"/>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600" b="1">
                <a:latin typeface="+mj-lt"/>
              </a:endParaRPr>
            </a:p>
          </p:txBody>
        </p:sp>
        <p:sp>
          <p:nvSpPr>
            <p:cNvPr id="26" name="TextBox 25">
              <a:extLst>
                <a:ext uri="{FF2B5EF4-FFF2-40B4-BE49-F238E27FC236}">
                  <a16:creationId xmlns:a16="http://schemas.microsoft.com/office/drawing/2014/main" id="{F374BB5E-4E48-E3A9-7B0E-6C4E9D461236}"/>
                </a:ext>
              </a:extLst>
            </p:cNvPr>
            <p:cNvSpPr txBox="1"/>
            <p:nvPr/>
          </p:nvSpPr>
          <p:spPr>
            <a:xfrm>
              <a:off x="1335448" y="2996651"/>
              <a:ext cx="975129" cy="338554"/>
            </a:xfrm>
            <a:prstGeom prst="rect">
              <a:avLst/>
            </a:prstGeom>
            <a:noFill/>
            <a:ln>
              <a:noFill/>
            </a:ln>
          </p:spPr>
          <p:txBody>
            <a:bodyPr wrap="square" rtlCol="0">
              <a:spAutoFit/>
            </a:bodyPr>
            <a:lstStyle/>
            <a:p>
              <a:pPr algn="ctr"/>
              <a:endParaRPr lang="en-US" sz="1600" b="1" dirty="0">
                <a:solidFill>
                  <a:schemeClr val="bg1"/>
                </a:solidFill>
                <a:ea typeface="Open Sans ExtraBold" panose="020B0606030504020204" pitchFamily="34" charset="0"/>
                <a:cs typeface="Poppins" panose="00000500000000000000" pitchFamily="2" charset="0"/>
              </a:endParaRPr>
            </a:p>
          </p:txBody>
        </p:sp>
      </p:grpSp>
      <p:grpSp>
        <p:nvGrpSpPr>
          <p:cNvPr id="33" name="Group 32">
            <a:extLst>
              <a:ext uri="{FF2B5EF4-FFF2-40B4-BE49-F238E27FC236}">
                <a16:creationId xmlns:a16="http://schemas.microsoft.com/office/drawing/2014/main" id="{85E6986D-D6C8-1570-9E7D-C55F54272413}"/>
              </a:ext>
            </a:extLst>
          </p:cNvPr>
          <p:cNvGrpSpPr/>
          <p:nvPr/>
        </p:nvGrpSpPr>
        <p:grpSpPr>
          <a:xfrm>
            <a:off x="2141952" y="4468880"/>
            <a:ext cx="1996639" cy="579666"/>
            <a:chOff x="3479839" y="3238146"/>
            <a:chExt cx="1247910" cy="579666"/>
          </a:xfrm>
        </p:grpSpPr>
        <p:sp>
          <p:nvSpPr>
            <p:cNvPr id="35" name="Rectangle: Rounded Corners 34">
              <a:extLst>
                <a:ext uri="{FF2B5EF4-FFF2-40B4-BE49-F238E27FC236}">
                  <a16:creationId xmlns:a16="http://schemas.microsoft.com/office/drawing/2014/main" id="{0F44736B-C196-52F8-F6E7-A5C2A1D2641A}"/>
                </a:ext>
              </a:extLst>
            </p:cNvPr>
            <p:cNvSpPr/>
            <p:nvPr/>
          </p:nvSpPr>
          <p:spPr>
            <a:xfrm>
              <a:off x="3479839" y="3238146"/>
              <a:ext cx="1247910" cy="579666"/>
            </a:xfrm>
            <a:prstGeom prst="roundRect">
              <a:avLst>
                <a:gd name="adj" fmla="val 17982"/>
              </a:avLst>
            </a:prstGeom>
            <a:gradFill flip="none" rotWithShape="1">
              <a:gsLst>
                <a:gs pos="0">
                  <a:schemeClr val="accent3"/>
                </a:gs>
                <a:gs pos="100000">
                  <a:schemeClr val="accent4"/>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600" b="1">
                <a:latin typeface="+mj-lt"/>
              </a:endParaRPr>
            </a:p>
          </p:txBody>
        </p:sp>
        <p:sp>
          <p:nvSpPr>
            <p:cNvPr id="36" name="TextBox 35">
              <a:extLst>
                <a:ext uri="{FF2B5EF4-FFF2-40B4-BE49-F238E27FC236}">
                  <a16:creationId xmlns:a16="http://schemas.microsoft.com/office/drawing/2014/main" id="{D3C356CF-C67A-1EC8-4B6D-D8F186B0534C}"/>
                </a:ext>
              </a:extLst>
            </p:cNvPr>
            <p:cNvSpPr txBox="1"/>
            <p:nvPr/>
          </p:nvSpPr>
          <p:spPr>
            <a:xfrm>
              <a:off x="3616230" y="3358702"/>
              <a:ext cx="975129" cy="338554"/>
            </a:xfrm>
            <a:prstGeom prst="rect">
              <a:avLst/>
            </a:prstGeom>
            <a:noFill/>
            <a:ln>
              <a:noFill/>
            </a:ln>
          </p:spPr>
          <p:txBody>
            <a:bodyPr wrap="square" rtlCol="0">
              <a:spAutoFit/>
            </a:bodyPr>
            <a:lstStyle/>
            <a:p>
              <a:pPr algn="ctr"/>
              <a:endParaRPr lang="en-US" sz="1600" b="1" dirty="0">
                <a:solidFill>
                  <a:schemeClr val="bg1"/>
                </a:solidFill>
                <a:ea typeface="Open Sans ExtraBold" panose="020B0606030504020204" pitchFamily="34" charset="0"/>
                <a:cs typeface="Poppins" panose="00000500000000000000" pitchFamily="2" charset="0"/>
              </a:endParaRPr>
            </a:p>
          </p:txBody>
        </p:sp>
      </p:grpSp>
      <p:sp>
        <p:nvSpPr>
          <p:cNvPr id="37" name="TextBox 36">
            <a:extLst>
              <a:ext uri="{FF2B5EF4-FFF2-40B4-BE49-F238E27FC236}">
                <a16:creationId xmlns:a16="http://schemas.microsoft.com/office/drawing/2014/main" id="{37B3740A-33FB-CA76-F9AF-03596DCBDE33}"/>
              </a:ext>
            </a:extLst>
          </p:cNvPr>
          <p:cNvSpPr txBox="1"/>
          <p:nvPr/>
        </p:nvSpPr>
        <p:spPr>
          <a:xfrm>
            <a:off x="9555129" y="2419349"/>
            <a:ext cx="1806039" cy="279500"/>
          </a:xfrm>
          <a:prstGeom prst="rect">
            <a:avLst/>
          </a:prstGeom>
          <a:noFill/>
        </p:spPr>
        <p:txBody>
          <a:bodyPr wrap="square">
            <a:spAutoFit/>
          </a:bodyPr>
          <a:lstStyle>
            <a:defPPr>
              <a:defRPr lang="en-US"/>
            </a:defPPr>
            <a:lvl1pPr>
              <a:lnSpc>
                <a:spcPct val="110000"/>
              </a:lnSpc>
              <a:spcAft>
                <a:spcPts val="600"/>
              </a:spcAft>
              <a:defRPr sz="1200" b="0" i="0">
                <a:solidFill>
                  <a:schemeClr val="tx1">
                    <a:lumMod val="65000"/>
                    <a:lumOff val="35000"/>
                  </a:schemeClr>
                </a:solidFill>
                <a:effectLst/>
              </a:defRPr>
            </a:lvl1pPr>
          </a:lstStyle>
          <a:p>
            <a:endParaRPr lang="en-ID" dirty="0">
              <a:solidFill>
                <a:schemeClr val="tx1">
                  <a:lumMod val="95000"/>
                  <a:lumOff val="5000"/>
                </a:schemeClr>
              </a:solidFill>
            </a:endParaRPr>
          </a:p>
        </p:txBody>
      </p:sp>
      <p:sp>
        <p:nvSpPr>
          <p:cNvPr id="42" name="TextBox 41">
            <a:extLst>
              <a:ext uri="{FF2B5EF4-FFF2-40B4-BE49-F238E27FC236}">
                <a16:creationId xmlns:a16="http://schemas.microsoft.com/office/drawing/2014/main" id="{B85C97F9-41F9-2880-BD6A-1364A83371C5}"/>
              </a:ext>
            </a:extLst>
          </p:cNvPr>
          <p:cNvSpPr txBox="1"/>
          <p:nvPr/>
        </p:nvSpPr>
        <p:spPr>
          <a:xfrm>
            <a:off x="6660543" y="4061976"/>
            <a:ext cx="844691" cy="646331"/>
          </a:xfrm>
          <a:prstGeom prst="rect">
            <a:avLst/>
          </a:prstGeom>
          <a:noFill/>
        </p:spPr>
        <p:txBody>
          <a:bodyPr wrap="square" rtlCol="0">
            <a:spAutoFit/>
          </a:bodyPr>
          <a:lstStyle/>
          <a:p>
            <a:pPr algn="ctr"/>
            <a:r>
              <a:rPr lang="en-US" sz="3600" b="1" dirty="0">
                <a:solidFill>
                  <a:schemeClr val="bg1"/>
                </a:solidFill>
                <a:cs typeface="Arial" panose="020B0604020202020204" pitchFamily="34" charset="0"/>
              </a:rPr>
              <a:t>04</a:t>
            </a:r>
          </a:p>
        </p:txBody>
      </p:sp>
      <p:grpSp>
        <p:nvGrpSpPr>
          <p:cNvPr id="43" name="Group 42">
            <a:extLst>
              <a:ext uri="{FF2B5EF4-FFF2-40B4-BE49-F238E27FC236}">
                <a16:creationId xmlns:a16="http://schemas.microsoft.com/office/drawing/2014/main" id="{23BBD8EC-0675-835D-C281-AC4AFC41EB1C}"/>
              </a:ext>
            </a:extLst>
          </p:cNvPr>
          <p:cNvGrpSpPr/>
          <p:nvPr/>
        </p:nvGrpSpPr>
        <p:grpSpPr>
          <a:xfrm>
            <a:off x="8111401" y="4468880"/>
            <a:ext cx="1868084" cy="579666"/>
            <a:chOff x="1199058" y="2876095"/>
            <a:chExt cx="1247910" cy="579666"/>
          </a:xfrm>
        </p:grpSpPr>
        <p:sp>
          <p:nvSpPr>
            <p:cNvPr id="44" name="Rectangle: Rounded Corners 43">
              <a:extLst>
                <a:ext uri="{FF2B5EF4-FFF2-40B4-BE49-F238E27FC236}">
                  <a16:creationId xmlns:a16="http://schemas.microsoft.com/office/drawing/2014/main" id="{765309FF-C787-43AF-3496-E5C90B3FA998}"/>
                </a:ext>
              </a:extLst>
            </p:cNvPr>
            <p:cNvSpPr/>
            <p:nvPr/>
          </p:nvSpPr>
          <p:spPr>
            <a:xfrm>
              <a:off x="1199058" y="2876095"/>
              <a:ext cx="1247910" cy="579666"/>
            </a:xfrm>
            <a:prstGeom prst="roundRect">
              <a:avLst/>
            </a:prstGeom>
            <a:gradFill flip="none" rotWithShape="1">
              <a:gsLst>
                <a:gs pos="0">
                  <a:schemeClr val="accent4"/>
                </a:gs>
                <a:gs pos="100000">
                  <a:schemeClr val="accent5"/>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1600" b="1">
                <a:latin typeface="+mj-lt"/>
              </a:endParaRPr>
            </a:p>
          </p:txBody>
        </p:sp>
        <p:sp>
          <p:nvSpPr>
            <p:cNvPr id="45" name="TextBox 44">
              <a:extLst>
                <a:ext uri="{FF2B5EF4-FFF2-40B4-BE49-F238E27FC236}">
                  <a16:creationId xmlns:a16="http://schemas.microsoft.com/office/drawing/2014/main" id="{955CFDF2-DD4F-4B6B-DEE2-3FC2777158DF}"/>
                </a:ext>
              </a:extLst>
            </p:cNvPr>
            <p:cNvSpPr txBox="1"/>
            <p:nvPr/>
          </p:nvSpPr>
          <p:spPr>
            <a:xfrm>
              <a:off x="1335448" y="2996651"/>
              <a:ext cx="975129" cy="338554"/>
            </a:xfrm>
            <a:prstGeom prst="rect">
              <a:avLst/>
            </a:prstGeom>
            <a:noFill/>
            <a:ln>
              <a:noFill/>
            </a:ln>
          </p:spPr>
          <p:txBody>
            <a:bodyPr wrap="square" rtlCol="0">
              <a:spAutoFit/>
            </a:bodyPr>
            <a:lstStyle/>
            <a:p>
              <a:pPr algn="ctr"/>
              <a:endParaRPr lang="en-US" sz="1600" b="1" dirty="0">
                <a:solidFill>
                  <a:schemeClr val="bg1"/>
                </a:solidFill>
                <a:ea typeface="Open Sans ExtraBold" panose="020B0606030504020204" pitchFamily="34" charset="0"/>
                <a:cs typeface="Poppins" panose="00000500000000000000" pitchFamily="2" charset="0"/>
              </a:endParaRPr>
            </a:p>
          </p:txBody>
        </p:sp>
      </p:grpSp>
      <p:sp>
        <p:nvSpPr>
          <p:cNvPr id="12" name="Rectangle 11"/>
          <p:cNvSpPr/>
          <p:nvPr/>
        </p:nvSpPr>
        <p:spPr>
          <a:xfrm>
            <a:off x="2325061" y="2570682"/>
            <a:ext cx="1829347" cy="307777"/>
          </a:xfrm>
          <a:prstGeom prst="rect">
            <a:avLst/>
          </a:prstGeom>
        </p:spPr>
        <p:txBody>
          <a:bodyPr wrap="none">
            <a:spAutoFit/>
          </a:bodyPr>
          <a:lstStyle/>
          <a:p>
            <a:pPr algn="just"/>
            <a:r>
              <a:rPr lang="en-US" sz="1400" dirty="0">
                <a:solidFill>
                  <a:schemeClr val="bg1"/>
                </a:solidFill>
                <a:latin typeface="Times New Roman" pitchFamily="18" charset="0"/>
                <a:cs typeface="Times New Roman" pitchFamily="18" charset="0"/>
              </a:rPr>
              <a:t>Middlemen Resistance</a:t>
            </a:r>
          </a:p>
        </p:txBody>
      </p:sp>
      <p:sp>
        <p:nvSpPr>
          <p:cNvPr id="16" name="Rectangle 15"/>
          <p:cNvSpPr/>
          <p:nvPr/>
        </p:nvSpPr>
        <p:spPr>
          <a:xfrm>
            <a:off x="2292906" y="4589436"/>
            <a:ext cx="1476686" cy="307777"/>
          </a:xfrm>
          <a:prstGeom prst="rect">
            <a:avLst/>
          </a:prstGeom>
        </p:spPr>
        <p:txBody>
          <a:bodyPr wrap="none">
            <a:spAutoFit/>
          </a:bodyPr>
          <a:lstStyle/>
          <a:p>
            <a:pPr algn="just"/>
            <a:r>
              <a:rPr lang="en-US" sz="1400" dirty="0" smtClean="0">
                <a:solidFill>
                  <a:schemeClr val="bg1"/>
                </a:solidFill>
                <a:latin typeface="Times New Roman" pitchFamily="18" charset="0"/>
                <a:cs typeface="Times New Roman" pitchFamily="18" charset="0"/>
              </a:rPr>
              <a:t>Low cost of crops</a:t>
            </a:r>
            <a:endParaRPr lang="en-US" sz="1400" dirty="0">
              <a:solidFill>
                <a:schemeClr val="bg1"/>
              </a:solidFill>
              <a:latin typeface="Times New Roman" pitchFamily="18" charset="0"/>
              <a:cs typeface="Times New Roman" pitchFamily="18" charset="0"/>
            </a:endParaRPr>
          </a:p>
        </p:txBody>
      </p:sp>
      <p:sp>
        <p:nvSpPr>
          <p:cNvPr id="17" name="Rectangle 16"/>
          <p:cNvSpPr/>
          <p:nvPr/>
        </p:nvSpPr>
        <p:spPr>
          <a:xfrm>
            <a:off x="8152933" y="2509127"/>
            <a:ext cx="1515158" cy="307777"/>
          </a:xfrm>
          <a:prstGeom prst="rect">
            <a:avLst/>
          </a:prstGeom>
        </p:spPr>
        <p:txBody>
          <a:bodyPr wrap="none">
            <a:spAutoFit/>
          </a:bodyPr>
          <a:lstStyle/>
          <a:p>
            <a:pPr algn="just"/>
            <a:r>
              <a:rPr lang="en-US" sz="1400" dirty="0">
                <a:solidFill>
                  <a:schemeClr val="bg1"/>
                </a:solidFill>
                <a:latin typeface="Times New Roman" pitchFamily="18" charset="0"/>
                <a:cs typeface="Times New Roman" pitchFamily="18" charset="0"/>
              </a:rPr>
              <a:t>Logistical Support</a:t>
            </a:r>
          </a:p>
        </p:txBody>
      </p:sp>
      <p:sp>
        <p:nvSpPr>
          <p:cNvPr id="19" name="Rectangle 18"/>
          <p:cNvSpPr/>
          <p:nvPr/>
        </p:nvSpPr>
        <p:spPr>
          <a:xfrm>
            <a:off x="8494797" y="4630960"/>
            <a:ext cx="952505" cy="307777"/>
          </a:xfrm>
          <a:prstGeom prst="rect">
            <a:avLst/>
          </a:prstGeom>
        </p:spPr>
        <p:txBody>
          <a:bodyPr wrap="none">
            <a:spAutoFit/>
          </a:bodyPr>
          <a:lstStyle/>
          <a:p>
            <a:pPr algn="just"/>
            <a:r>
              <a:rPr lang="en-US" sz="1400" dirty="0">
                <a:solidFill>
                  <a:schemeClr val="bg1"/>
                </a:solidFill>
                <a:latin typeface="Times New Roman" pitchFamily="18" charset="0"/>
                <a:cs typeface="Times New Roman" pitchFamily="18" charset="0"/>
              </a:rPr>
              <a:t>Scalability</a:t>
            </a:r>
          </a:p>
        </p:txBody>
      </p:sp>
    </p:spTree>
    <p:extLst>
      <p:ext uri="{BB962C8B-B14F-4D97-AF65-F5344CB8AC3E}">
        <p14:creationId xmlns:p14="http://schemas.microsoft.com/office/powerpoint/2010/main" val="90218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8D64340-FB01-5CD2-6114-9BCFA6D3BE42}"/>
              </a:ext>
            </a:extLst>
          </p:cNvPr>
          <p:cNvSpPr/>
          <p:nvPr/>
        </p:nvSpPr>
        <p:spPr>
          <a:xfrm>
            <a:off x="6096000" y="980265"/>
            <a:ext cx="5386161" cy="5238996"/>
          </a:xfrm>
          <a:prstGeom prst="roundRect">
            <a:avLst>
              <a:gd name="adj" fmla="val 6637"/>
            </a:avLst>
          </a:prstGeom>
          <a:gradFill flip="none" rotWithShape="1">
            <a:gsLst>
              <a:gs pos="0">
                <a:schemeClr val="accent1"/>
              </a:gs>
              <a:gs pos="100000">
                <a:schemeClr val="accent2"/>
              </a:gs>
            </a:gsLst>
            <a:lin ang="198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aphicFrame>
        <p:nvGraphicFramePr>
          <p:cNvPr id="3" name="Диаграмма 5">
            <a:extLst>
              <a:ext uri="{FF2B5EF4-FFF2-40B4-BE49-F238E27FC236}">
                <a16:creationId xmlns:a16="http://schemas.microsoft.com/office/drawing/2014/main" id="{83A4F534-BA80-A04B-1F2A-E8A0DB55CD56}"/>
              </a:ext>
            </a:extLst>
          </p:cNvPr>
          <p:cNvGraphicFramePr/>
          <p:nvPr>
            <p:extLst>
              <p:ext uri="{D42A27DB-BD31-4B8C-83A1-F6EECF244321}">
                <p14:modId xmlns:p14="http://schemas.microsoft.com/office/powerpoint/2010/main" val="3818748822"/>
              </p:ext>
            </p:extLst>
          </p:nvPr>
        </p:nvGraphicFramePr>
        <p:xfrm>
          <a:off x="6296407" y="1411873"/>
          <a:ext cx="4985346" cy="437578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E4D231D-1BDA-0395-7936-C4A550E544F8}"/>
              </a:ext>
            </a:extLst>
          </p:cNvPr>
          <p:cNvSpPr txBox="1"/>
          <p:nvPr/>
        </p:nvSpPr>
        <p:spPr>
          <a:xfrm>
            <a:off x="709839" y="670440"/>
            <a:ext cx="4586123" cy="369332"/>
          </a:xfrm>
          <a:prstGeom prst="rect">
            <a:avLst/>
          </a:prstGeom>
          <a:noFill/>
        </p:spPr>
        <p:txBody>
          <a:bodyPr wrap="square" rtlCol="0">
            <a:spAutoFit/>
          </a:bodyPr>
          <a:lstStyle/>
          <a:p>
            <a:r>
              <a:rPr lang="en-US" b="1" dirty="0"/>
              <a:t>Proposed Methodology:</a:t>
            </a:r>
            <a:endParaRPr lang="en-US" dirty="0"/>
          </a:p>
        </p:txBody>
      </p:sp>
      <p:sp>
        <p:nvSpPr>
          <p:cNvPr id="7" name="Rectangle 6">
            <a:extLst>
              <a:ext uri="{FF2B5EF4-FFF2-40B4-BE49-F238E27FC236}">
                <a16:creationId xmlns:a16="http://schemas.microsoft.com/office/drawing/2014/main" id="{CF5388F7-A7C9-2C6F-C232-1D147059669D}"/>
              </a:ext>
            </a:extLst>
          </p:cNvPr>
          <p:cNvSpPr/>
          <p:nvPr/>
        </p:nvSpPr>
        <p:spPr>
          <a:xfrm>
            <a:off x="448020" y="1262819"/>
            <a:ext cx="4167344" cy="4247317"/>
          </a:xfrm>
          <a:prstGeom prst="rect">
            <a:avLst/>
          </a:prstGeom>
        </p:spPr>
        <p:txBody>
          <a:bodyPr wrap="square">
            <a:spAutoFit/>
          </a:bodyPr>
          <a:lstStyle/>
          <a:p>
            <a:r>
              <a:rPr lang="en-US" dirty="0"/>
              <a:t>The </a:t>
            </a:r>
            <a:r>
              <a:rPr lang="en-US" dirty="0" err="1"/>
              <a:t>EasyFarming</a:t>
            </a:r>
            <a:r>
              <a:rPr lang="en-US" dirty="0"/>
              <a:t> App is designed to directly connect farmers with buyers, eliminate middlemen to ensure fair pricing. It will provide a user-friendly digital marketplace, detailed listings, and logistical support for transportation. This platform aims to enhance transparency, increase farmers' earnings, and expand their market reach, thereby transforming the agricultural sector in Pakistan.</a:t>
            </a:r>
          </a:p>
          <a:p>
            <a:r>
              <a:rPr lang="en-US" dirty="0"/>
              <a:t>This app tell us about the all the fertilizer are best for your crops, they tell us about the type of fertilizer (production of crops).   </a:t>
            </a:r>
          </a:p>
        </p:txBody>
      </p:sp>
      <p:grpSp>
        <p:nvGrpSpPr>
          <p:cNvPr id="9" name="Google Shape;31;p1">
            <a:extLst>
              <a:ext uri="{FF2B5EF4-FFF2-40B4-BE49-F238E27FC236}">
                <a16:creationId xmlns:a16="http://schemas.microsoft.com/office/drawing/2014/main" id="{52786307-0C7B-8C15-26AA-A0C03C50C545}"/>
              </a:ext>
            </a:extLst>
          </p:cNvPr>
          <p:cNvGrpSpPr/>
          <p:nvPr/>
        </p:nvGrpSpPr>
        <p:grpSpPr>
          <a:xfrm>
            <a:off x="724019" y="3566898"/>
            <a:ext cx="2339973" cy="1046098"/>
            <a:chOff x="8796338" y="557514"/>
            <a:chExt cx="2339973" cy="1046098"/>
          </a:xfrm>
        </p:grpSpPr>
        <p:sp>
          <p:nvSpPr>
            <p:cNvPr id="11" name="Google Shape;33;p1">
              <a:extLst>
                <a:ext uri="{FF2B5EF4-FFF2-40B4-BE49-F238E27FC236}">
                  <a16:creationId xmlns:a16="http://schemas.microsoft.com/office/drawing/2014/main" id="{3952B86D-4A6E-BDD9-200B-C5D9A8BDAA92}"/>
                </a:ext>
              </a:extLst>
            </p:cNvPr>
            <p:cNvSpPr txBox="1"/>
            <p:nvPr/>
          </p:nvSpPr>
          <p:spPr>
            <a:xfrm>
              <a:off x="8796338" y="1265058"/>
              <a:ext cx="2339973" cy="338554"/>
            </a:xfrm>
            <a:prstGeom prst="rect">
              <a:avLst/>
            </a:prstGeom>
            <a:noFill/>
          </p:spPr>
          <p:txBody>
            <a:bodyPr wrap="square" rtlCol="0">
              <a:spAutoFit/>
            </a:bodyPr>
            <a:lstStyle>
              <a:defPPr>
                <a:defRPr lang="en-US"/>
              </a:defPPr>
              <a:lvl1pPr>
                <a:spcBef>
                  <a:spcPts val="1200"/>
                </a:spcBef>
                <a:defRPr b="1">
                  <a:solidFill>
                    <a:schemeClr val="tx1">
                      <a:lumMod val="75000"/>
                      <a:lumOff val="25000"/>
                    </a:schemeClr>
                  </a:solidFill>
                  <a:latin typeface="+mj-lt"/>
                </a:defRPr>
              </a:lvl1pPr>
            </a:lstStyle>
            <a:p>
              <a:endParaRPr sz="1600" dirty="0"/>
            </a:p>
          </p:txBody>
        </p:sp>
        <p:sp>
          <p:nvSpPr>
            <p:cNvPr id="12" name="Google Shape;34;p1">
              <a:extLst>
                <a:ext uri="{FF2B5EF4-FFF2-40B4-BE49-F238E27FC236}">
                  <a16:creationId xmlns:a16="http://schemas.microsoft.com/office/drawing/2014/main" id="{1E291B4B-7D32-B06A-8D35-3B48400FA316}"/>
                </a:ext>
              </a:extLst>
            </p:cNvPr>
            <p:cNvSpPr txBox="1"/>
            <p:nvPr/>
          </p:nvSpPr>
          <p:spPr>
            <a:xfrm>
              <a:off x="8796338" y="557514"/>
              <a:ext cx="2339973" cy="769441"/>
            </a:xfrm>
            <a:prstGeom prst="rect">
              <a:avLst/>
            </a:prstGeom>
            <a:noFill/>
          </p:spPr>
          <p:txBody>
            <a:bodyPr wrap="square" rtlCol="0">
              <a:spAutoFit/>
            </a:bodyPr>
            <a:lstStyle>
              <a:defPPr>
                <a:defRPr lang="en-US"/>
              </a:defPPr>
              <a:lvl1pPr>
                <a:lnSpc>
                  <a:spcPct val="100000"/>
                </a:lnSpc>
                <a:defRPr sz="2800">
                  <a:solidFill>
                    <a:schemeClr val="accent1"/>
                  </a:solidFill>
                  <a:latin typeface="+mj-lt"/>
                  <a:cs typeface="Poppins SemiBold" panose="00000700000000000000" pitchFamily="50" charset="0"/>
                </a:defRPr>
              </a:lvl1pPr>
            </a:lstStyle>
            <a:p>
              <a:endParaRPr sz="4400" b="1" dirty="0"/>
            </a:p>
          </p:txBody>
        </p:sp>
      </p:grpSp>
      <p:grpSp>
        <p:nvGrpSpPr>
          <p:cNvPr id="13" name="Google Shape;31;p1">
            <a:extLst>
              <a:ext uri="{FF2B5EF4-FFF2-40B4-BE49-F238E27FC236}">
                <a16:creationId xmlns:a16="http://schemas.microsoft.com/office/drawing/2014/main" id="{1E333C56-324F-B90D-A26B-3AE5940E484C}"/>
              </a:ext>
            </a:extLst>
          </p:cNvPr>
          <p:cNvGrpSpPr/>
          <p:nvPr/>
        </p:nvGrpSpPr>
        <p:grpSpPr>
          <a:xfrm>
            <a:off x="3273050" y="3566898"/>
            <a:ext cx="2339973" cy="1046098"/>
            <a:chOff x="8796338" y="557514"/>
            <a:chExt cx="2339973" cy="1046098"/>
          </a:xfrm>
        </p:grpSpPr>
        <p:sp>
          <p:nvSpPr>
            <p:cNvPr id="15" name="Google Shape;33;p1">
              <a:extLst>
                <a:ext uri="{FF2B5EF4-FFF2-40B4-BE49-F238E27FC236}">
                  <a16:creationId xmlns:a16="http://schemas.microsoft.com/office/drawing/2014/main" id="{E2A789B6-3477-C97D-CB71-FFE83C62E043}"/>
                </a:ext>
              </a:extLst>
            </p:cNvPr>
            <p:cNvSpPr txBox="1"/>
            <p:nvPr/>
          </p:nvSpPr>
          <p:spPr>
            <a:xfrm>
              <a:off x="8796338" y="1265058"/>
              <a:ext cx="2339973" cy="338554"/>
            </a:xfrm>
            <a:prstGeom prst="rect">
              <a:avLst/>
            </a:prstGeom>
            <a:noFill/>
          </p:spPr>
          <p:txBody>
            <a:bodyPr wrap="square" rtlCol="0">
              <a:spAutoFit/>
            </a:bodyPr>
            <a:lstStyle>
              <a:defPPr>
                <a:defRPr lang="en-US"/>
              </a:defPPr>
              <a:lvl1pPr>
                <a:spcBef>
                  <a:spcPts val="1200"/>
                </a:spcBef>
                <a:defRPr>
                  <a:solidFill>
                    <a:schemeClr val="tx1">
                      <a:lumMod val="75000"/>
                      <a:lumOff val="25000"/>
                    </a:schemeClr>
                  </a:solidFill>
                  <a:latin typeface="+mj-lt"/>
                </a:defRPr>
              </a:lvl1pPr>
            </a:lstStyle>
            <a:p>
              <a:endParaRPr sz="1600" b="1" dirty="0"/>
            </a:p>
          </p:txBody>
        </p:sp>
        <p:sp>
          <p:nvSpPr>
            <p:cNvPr id="16" name="Google Shape;34;p1">
              <a:extLst>
                <a:ext uri="{FF2B5EF4-FFF2-40B4-BE49-F238E27FC236}">
                  <a16:creationId xmlns:a16="http://schemas.microsoft.com/office/drawing/2014/main" id="{D66B2906-578A-2B5A-98FC-93FC953D30F0}"/>
                </a:ext>
              </a:extLst>
            </p:cNvPr>
            <p:cNvSpPr txBox="1"/>
            <p:nvPr/>
          </p:nvSpPr>
          <p:spPr>
            <a:xfrm>
              <a:off x="8796338" y="557514"/>
              <a:ext cx="2339973" cy="769441"/>
            </a:xfrm>
            <a:prstGeom prst="rect">
              <a:avLst/>
            </a:prstGeom>
            <a:noFill/>
          </p:spPr>
          <p:txBody>
            <a:bodyPr wrap="square" rtlCol="0">
              <a:spAutoFit/>
            </a:bodyPr>
            <a:lstStyle>
              <a:defPPr>
                <a:defRPr lang="en-US"/>
              </a:defPPr>
              <a:lvl1pPr>
                <a:lnSpc>
                  <a:spcPct val="100000"/>
                </a:lnSpc>
                <a:defRPr sz="2800">
                  <a:solidFill>
                    <a:schemeClr val="accent1"/>
                  </a:solidFill>
                  <a:latin typeface="+mj-lt"/>
                  <a:cs typeface="Poppins SemiBold" panose="00000700000000000000" pitchFamily="50" charset="0"/>
                </a:defRPr>
              </a:lvl1pPr>
            </a:lstStyle>
            <a:p>
              <a:endParaRPr sz="4400" b="1" dirty="0">
                <a:solidFill>
                  <a:schemeClr val="accent2"/>
                </a:solidFill>
              </a:endParaRPr>
            </a:p>
          </p:txBody>
        </p:sp>
      </p:grpSp>
    </p:spTree>
    <p:extLst>
      <p:ext uri="{BB962C8B-B14F-4D97-AF65-F5344CB8AC3E}">
        <p14:creationId xmlns:p14="http://schemas.microsoft.com/office/powerpoint/2010/main" val="713795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B85E5895-E143-4B02-5BCA-993175815D0C}"/>
              </a:ext>
            </a:extLst>
          </p:cNvPr>
          <p:cNvSpPr txBox="1"/>
          <p:nvPr/>
        </p:nvSpPr>
        <p:spPr>
          <a:xfrm>
            <a:off x="6111766" y="661231"/>
            <a:ext cx="5554717" cy="369332"/>
          </a:xfrm>
          <a:prstGeom prst="rect">
            <a:avLst/>
          </a:prstGeom>
          <a:noFill/>
        </p:spPr>
        <p:txBody>
          <a:bodyPr wrap="square" rtlCol="0">
            <a:spAutoFit/>
          </a:bodyPr>
          <a:lstStyle/>
          <a:p>
            <a:r>
              <a:rPr lang="en-US" b="1" dirty="0"/>
              <a:t>Tools to be used</a:t>
            </a:r>
            <a:endParaRPr lang="en-ID" sz="4000" b="1" dirty="0">
              <a:latin typeface="+mj-lt"/>
            </a:endParaRPr>
          </a:p>
        </p:txBody>
      </p:sp>
      <p:sp>
        <p:nvSpPr>
          <p:cNvPr id="97" name="Oval 96">
            <a:extLst>
              <a:ext uri="{FF2B5EF4-FFF2-40B4-BE49-F238E27FC236}">
                <a16:creationId xmlns:a16="http://schemas.microsoft.com/office/drawing/2014/main" id="{701143FE-0BA0-2BA1-F7BA-A1A6013AF2C1}"/>
              </a:ext>
            </a:extLst>
          </p:cNvPr>
          <p:cNvSpPr/>
          <p:nvPr/>
        </p:nvSpPr>
        <p:spPr>
          <a:xfrm>
            <a:off x="6111766" y="2267025"/>
            <a:ext cx="720000" cy="720000"/>
          </a:xfrm>
          <a:prstGeom prst="ellipse">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600" b="1" dirty="0">
              <a:latin typeface="+mj-lt"/>
            </a:endParaRPr>
          </a:p>
        </p:txBody>
      </p:sp>
      <p:sp>
        <p:nvSpPr>
          <p:cNvPr id="99" name="TextBox 98">
            <a:extLst>
              <a:ext uri="{FF2B5EF4-FFF2-40B4-BE49-F238E27FC236}">
                <a16:creationId xmlns:a16="http://schemas.microsoft.com/office/drawing/2014/main" id="{3995B98A-E41A-1CD9-F569-58D2FF1081A5}"/>
              </a:ext>
            </a:extLst>
          </p:cNvPr>
          <p:cNvSpPr txBox="1"/>
          <p:nvPr/>
        </p:nvSpPr>
        <p:spPr>
          <a:xfrm>
            <a:off x="6918894" y="2451431"/>
            <a:ext cx="2957746" cy="293350"/>
          </a:xfrm>
          <a:prstGeom prst="rect">
            <a:avLst/>
          </a:prstGeom>
          <a:noFill/>
        </p:spPr>
        <p:txBody>
          <a:bodyPr wrap="square" rtlCol="0">
            <a:spAutoFit/>
          </a:bodyPr>
          <a:lstStyle/>
          <a:p>
            <a:pPr>
              <a:lnSpc>
                <a:spcPct val="120000"/>
              </a:lnSpc>
            </a:pPr>
            <a:r>
              <a:rPr lang="en-US" sz="1200" b="1" dirty="0" err="1" smtClean="0">
                <a:solidFill>
                  <a:schemeClr val="tx1">
                    <a:lumMod val="95000"/>
                    <a:lumOff val="5000"/>
                  </a:schemeClr>
                </a:solidFill>
              </a:rPr>
              <a:t>Kotlin</a:t>
            </a:r>
            <a:r>
              <a:rPr lang="en-US" sz="1200" b="1" dirty="0" smtClean="0">
                <a:solidFill>
                  <a:schemeClr val="tx1">
                    <a:lumMod val="95000"/>
                    <a:lumOff val="5000"/>
                  </a:schemeClr>
                </a:solidFill>
              </a:rPr>
              <a:t> (Frontend)</a:t>
            </a:r>
            <a:endParaRPr lang="en-US" sz="1200" b="1" dirty="0">
              <a:solidFill>
                <a:schemeClr val="tx1">
                  <a:lumMod val="95000"/>
                  <a:lumOff val="5000"/>
                </a:schemeClr>
              </a:solidFill>
            </a:endParaRPr>
          </a:p>
        </p:txBody>
      </p:sp>
      <p:sp>
        <p:nvSpPr>
          <p:cNvPr id="102" name="Oval 101">
            <a:extLst>
              <a:ext uri="{FF2B5EF4-FFF2-40B4-BE49-F238E27FC236}">
                <a16:creationId xmlns:a16="http://schemas.microsoft.com/office/drawing/2014/main" id="{58F752B3-29AE-5379-3E2C-11EA58C9A26E}"/>
              </a:ext>
            </a:extLst>
          </p:cNvPr>
          <p:cNvSpPr/>
          <p:nvPr/>
        </p:nvSpPr>
        <p:spPr>
          <a:xfrm>
            <a:off x="6111766" y="3337153"/>
            <a:ext cx="720000" cy="720000"/>
          </a:xfrm>
          <a:prstGeom prst="ellipse">
            <a:avLst/>
          </a:prstGeom>
          <a:gradFill flip="none" rotWithShape="1">
            <a:gsLst>
              <a:gs pos="0">
                <a:schemeClr val="accent2"/>
              </a:gs>
              <a:gs pos="100000">
                <a:schemeClr val="accent3"/>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600" b="1" dirty="0">
              <a:latin typeface="+mj-lt"/>
            </a:endParaRPr>
          </a:p>
        </p:txBody>
      </p:sp>
      <p:sp>
        <p:nvSpPr>
          <p:cNvPr id="103" name="TextBox 102">
            <a:extLst>
              <a:ext uri="{FF2B5EF4-FFF2-40B4-BE49-F238E27FC236}">
                <a16:creationId xmlns:a16="http://schemas.microsoft.com/office/drawing/2014/main" id="{7AB7DC9E-211A-CE66-E6EA-26FEE71FB2B9}"/>
              </a:ext>
            </a:extLst>
          </p:cNvPr>
          <p:cNvSpPr txBox="1"/>
          <p:nvPr/>
        </p:nvSpPr>
        <p:spPr>
          <a:xfrm>
            <a:off x="6918894" y="3434078"/>
            <a:ext cx="2957745" cy="293350"/>
          </a:xfrm>
          <a:prstGeom prst="rect">
            <a:avLst/>
          </a:prstGeom>
          <a:noFill/>
        </p:spPr>
        <p:txBody>
          <a:bodyPr wrap="square" rtlCol="0">
            <a:spAutoFit/>
          </a:bodyPr>
          <a:lstStyle/>
          <a:p>
            <a:pPr>
              <a:lnSpc>
                <a:spcPct val="120000"/>
              </a:lnSpc>
            </a:pPr>
            <a:r>
              <a:rPr lang="en-ID" sz="1200" b="1" i="0" dirty="0" err="1" smtClean="0">
                <a:solidFill>
                  <a:schemeClr val="tx1">
                    <a:lumMod val="95000"/>
                    <a:lumOff val="5000"/>
                  </a:schemeClr>
                </a:solidFill>
                <a:effectLst/>
              </a:rPr>
              <a:t>NODE.js+Express</a:t>
            </a:r>
            <a:r>
              <a:rPr lang="en-ID" sz="1200" b="1" i="0" dirty="0" smtClean="0">
                <a:solidFill>
                  <a:schemeClr val="tx1">
                    <a:lumMod val="95000"/>
                    <a:lumOff val="5000"/>
                  </a:schemeClr>
                </a:solidFill>
                <a:effectLst/>
              </a:rPr>
              <a:t> (Backend)</a:t>
            </a:r>
            <a:endParaRPr lang="en-US" sz="1200" b="1" dirty="0">
              <a:solidFill>
                <a:schemeClr val="tx1">
                  <a:lumMod val="95000"/>
                  <a:lumOff val="5000"/>
                </a:schemeClr>
              </a:solidFill>
            </a:endParaRPr>
          </a:p>
        </p:txBody>
      </p:sp>
      <p:sp>
        <p:nvSpPr>
          <p:cNvPr id="105" name="Oval 104">
            <a:extLst>
              <a:ext uri="{FF2B5EF4-FFF2-40B4-BE49-F238E27FC236}">
                <a16:creationId xmlns:a16="http://schemas.microsoft.com/office/drawing/2014/main" id="{8189B563-CF86-3C94-1388-17E224A43F40}"/>
              </a:ext>
            </a:extLst>
          </p:cNvPr>
          <p:cNvSpPr/>
          <p:nvPr/>
        </p:nvSpPr>
        <p:spPr>
          <a:xfrm>
            <a:off x="6111766" y="4407281"/>
            <a:ext cx="720000" cy="720000"/>
          </a:xfrm>
          <a:prstGeom prst="ellipse">
            <a:avLst/>
          </a:prstGeom>
          <a:gradFill flip="none" rotWithShape="1">
            <a:gsLst>
              <a:gs pos="0">
                <a:schemeClr val="accent3"/>
              </a:gs>
              <a:gs pos="100000">
                <a:schemeClr val="accent4"/>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600" b="1" dirty="0">
              <a:latin typeface="+mj-lt"/>
            </a:endParaRPr>
          </a:p>
        </p:txBody>
      </p:sp>
      <p:sp>
        <p:nvSpPr>
          <p:cNvPr id="106" name="TextBox 105">
            <a:extLst>
              <a:ext uri="{FF2B5EF4-FFF2-40B4-BE49-F238E27FC236}">
                <a16:creationId xmlns:a16="http://schemas.microsoft.com/office/drawing/2014/main" id="{4A99CE6C-EF24-D7F5-110D-72AC7B0111F2}"/>
              </a:ext>
            </a:extLst>
          </p:cNvPr>
          <p:cNvSpPr txBox="1"/>
          <p:nvPr/>
        </p:nvSpPr>
        <p:spPr>
          <a:xfrm>
            <a:off x="6918894" y="4504206"/>
            <a:ext cx="2957745" cy="293350"/>
          </a:xfrm>
          <a:prstGeom prst="rect">
            <a:avLst/>
          </a:prstGeom>
          <a:noFill/>
        </p:spPr>
        <p:txBody>
          <a:bodyPr wrap="square" rtlCol="0">
            <a:spAutoFit/>
          </a:bodyPr>
          <a:lstStyle/>
          <a:p>
            <a:pPr>
              <a:lnSpc>
                <a:spcPct val="120000"/>
              </a:lnSpc>
            </a:pPr>
            <a:r>
              <a:rPr lang="en-ID" sz="1200" b="1" dirty="0" err="1" smtClean="0">
                <a:solidFill>
                  <a:schemeClr val="tx1">
                    <a:lumMod val="95000"/>
                    <a:lumOff val="5000"/>
                  </a:schemeClr>
                </a:solidFill>
              </a:rPr>
              <a:t>MangoDB</a:t>
            </a:r>
            <a:r>
              <a:rPr lang="en-ID" sz="1200" b="1" dirty="0" smtClean="0">
                <a:solidFill>
                  <a:schemeClr val="tx1">
                    <a:lumMod val="95000"/>
                    <a:lumOff val="5000"/>
                  </a:schemeClr>
                </a:solidFill>
              </a:rPr>
              <a:t> (Database)</a:t>
            </a:r>
            <a:endParaRPr lang="en-US" sz="1200" b="1" dirty="0">
              <a:solidFill>
                <a:schemeClr val="tx1">
                  <a:lumMod val="95000"/>
                  <a:lumOff val="5000"/>
                </a:schemeClr>
              </a:solidFill>
            </a:endParaRPr>
          </a:p>
        </p:txBody>
      </p:sp>
      <p:grpSp>
        <p:nvGrpSpPr>
          <p:cNvPr id="4" name="Group 3">
            <a:extLst>
              <a:ext uri="{FF2B5EF4-FFF2-40B4-BE49-F238E27FC236}">
                <a16:creationId xmlns:a16="http://schemas.microsoft.com/office/drawing/2014/main" id="{3EAEFE17-03A6-3BB2-B2F6-9595262D80E9}"/>
              </a:ext>
            </a:extLst>
          </p:cNvPr>
          <p:cNvGrpSpPr/>
          <p:nvPr/>
        </p:nvGrpSpPr>
        <p:grpSpPr>
          <a:xfrm>
            <a:off x="695325" y="1084537"/>
            <a:ext cx="4954620" cy="5224188"/>
            <a:chOff x="916449" y="1376599"/>
            <a:chExt cx="3572107" cy="3766457"/>
          </a:xfrm>
        </p:grpSpPr>
        <p:grpSp>
          <p:nvGrpSpPr>
            <p:cNvPr id="5" name="Group 4">
              <a:extLst>
                <a:ext uri="{FF2B5EF4-FFF2-40B4-BE49-F238E27FC236}">
                  <a16:creationId xmlns:a16="http://schemas.microsoft.com/office/drawing/2014/main" id="{1BCF38E6-12EE-2FEE-36D9-C7C018440C5B}"/>
                </a:ext>
              </a:extLst>
            </p:cNvPr>
            <p:cNvGrpSpPr/>
            <p:nvPr/>
          </p:nvGrpSpPr>
          <p:grpSpPr>
            <a:xfrm>
              <a:off x="916449" y="1376599"/>
              <a:ext cx="3572107" cy="3766457"/>
              <a:chOff x="6879771" y="1983730"/>
              <a:chExt cx="4622757" cy="4874270"/>
            </a:xfrm>
          </p:grpSpPr>
          <p:sp>
            <p:nvSpPr>
              <p:cNvPr id="8" name="Graphic 1">
                <a:extLst>
                  <a:ext uri="{FF2B5EF4-FFF2-40B4-BE49-F238E27FC236}">
                    <a16:creationId xmlns:a16="http://schemas.microsoft.com/office/drawing/2014/main" id="{9ACF236A-3952-F6DB-29F6-6C4A9D4FDB96}"/>
                  </a:ext>
                </a:extLst>
              </p:cNvPr>
              <p:cNvSpPr/>
              <p:nvPr/>
            </p:nvSpPr>
            <p:spPr>
              <a:xfrm>
                <a:off x="7319102" y="2593554"/>
                <a:ext cx="3642750" cy="4264446"/>
              </a:xfrm>
              <a:custGeom>
                <a:avLst/>
                <a:gdLst>
                  <a:gd name="connsiteX0" fmla="*/ 1114425 w 3571875"/>
                  <a:gd name="connsiteY0" fmla="*/ 4181475 h 4181475"/>
                  <a:gd name="connsiteX1" fmla="*/ 2457450 w 3571875"/>
                  <a:gd name="connsiteY1" fmla="*/ 4181475 h 4181475"/>
                  <a:gd name="connsiteX2" fmla="*/ 2009775 w 3571875"/>
                  <a:gd name="connsiteY2" fmla="*/ 2428875 h 4181475"/>
                  <a:gd name="connsiteX3" fmla="*/ 2562225 w 3571875"/>
                  <a:gd name="connsiteY3" fmla="*/ 2019300 h 4181475"/>
                  <a:gd name="connsiteX4" fmla="*/ 3571875 w 3571875"/>
                  <a:gd name="connsiteY4" fmla="*/ 962025 h 4181475"/>
                  <a:gd name="connsiteX5" fmla="*/ 2581275 w 3571875"/>
                  <a:gd name="connsiteY5" fmla="*/ 1876425 h 4181475"/>
                  <a:gd name="connsiteX6" fmla="*/ 2143125 w 3571875"/>
                  <a:gd name="connsiteY6" fmla="*/ 1809750 h 4181475"/>
                  <a:gd name="connsiteX7" fmla="*/ 2466975 w 3571875"/>
                  <a:gd name="connsiteY7" fmla="*/ 1171575 h 4181475"/>
                  <a:gd name="connsiteX8" fmla="*/ 2743200 w 3571875"/>
                  <a:gd name="connsiteY8" fmla="*/ 628650 h 4181475"/>
                  <a:gd name="connsiteX9" fmla="*/ 3171825 w 3571875"/>
                  <a:gd name="connsiteY9" fmla="*/ 142875 h 4181475"/>
                  <a:gd name="connsiteX10" fmla="*/ 2600325 w 3571875"/>
                  <a:gd name="connsiteY10" fmla="*/ 628650 h 4181475"/>
                  <a:gd name="connsiteX11" fmla="*/ 2314575 w 3571875"/>
                  <a:gd name="connsiteY11" fmla="*/ 0 h 4181475"/>
                  <a:gd name="connsiteX12" fmla="*/ 2438400 w 3571875"/>
                  <a:gd name="connsiteY12" fmla="*/ 847725 h 4181475"/>
                  <a:gd name="connsiteX13" fmla="*/ 1819275 w 3571875"/>
                  <a:gd name="connsiteY13" fmla="*/ 1847850 h 4181475"/>
                  <a:gd name="connsiteX14" fmla="*/ 1419225 w 3571875"/>
                  <a:gd name="connsiteY14" fmla="*/ 1257300 h 4181475"/>
                  <a:gd name="connsiteX15" fmla="*/ 1704975 w 3571875"/>
                  <a:gd name="connsiteY15" fmla="*/ 609600 h 4181475"/>
                  <a:gd name="connsiteX16" fmla="*/ 1362075 w 3571875"/>
                  <a:gd name="connsiteY16" fmla="*/ 1162050 h 4181475"/>
                  <a:gd name="connsiteX17" fmla="*/ 1228725 w 3571875"/>
                  <a:gd name="connsiteY17" fmla="*/ 209550 h 4181475"/>
                  <a:gd name="connsiteX18" fmla="*/ 1257300 w 3571875"/>
                  <a:gd name="connsiteY18" fmla="*/ 1295400 h 4181475"/>
                  <a:gd name="connsiteX19" fmla="*/ 1476375 w 3571875"/>
                  <a:gd name="connsiteY19" fmla="*/ 1895475 h 4181475"/>
                  <a:gd name="connsiteX20" fmla="*/ 847725 w 3571875"/>
                  <a:gd name="connsiteY20" fmla="*/ 1323975 h 4181475"/>
                  <a:gd name="connsiteX21" fmla="*/ 466725 w 3571875"/>
                  <a:gd name="connsiteY21" fmla="*/ 666750 h 4181475"/>
                  <a:gd name="connsiteX22" fmla="*/ 771525 w 3571875"/>
                  <a:gd name="connsiteY22" fmla="*/ 1295400 h 4181475"/>
                  <a:gd name="connsiteX23" fmla="*/ 0 w 3571875"/>
                  <a:gd name="connsiteY23" fmla="*/ 1162050 h 4181475"/>
                  <a:gd name="connsiteX24" fmla="*/ 628650 w 3571875"/>
                  <a:gd name="connsiteY24" fmla="*/ 1495425 h 4181475"/>
                  <a:gd name="connsiteX25" fmla="*/ 1123950 w 3571875"/>
                  <a:gd name="connsiteY25" fmla="*/ 1838325 h 4181475"/>
                  <a:gd name="connsiteX26" fmla="*/ 571500 w 3571875"/>
                  <a:gd name="connsiteY26" fmla="*/ 1905000 h 4181475"/>
                  <a:gd name="connsiteX27" fmla="*/ 962025 w 3571875"/>
                  <a:gd name="connsiteY27" fmla="*/ 1885950 h 4181475"/>
                  <a:gd name="connsiteX28" fmla="*/ 1676400 w 3571875"/>
                  <a:gd name="connsiteY28" fmla="*/ 2476500 h 4181475"/>
                  <a:gd name="connsiteX29" fmla="*/ 1114425 w 3571875"/>
                  <a:gd name="connsiteY29" fmla="*/ 4181475 h 418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71875" h="4181475">
                    <a:moveTo>
                      <a:pt x="1114425" y="4181475"/>
                    </a:moveTo>
                    <a:lnTo>
                      <a:pt x="2457450" y="4181475"/>
                    </a:lnTo>
                    <a:cubicBezTo>
                      <a:pt x="2457450" y="4181475"/>
                      <a:pt x="1845945" y="3574733"/>
                      <a:pt x="2009775" y="2428875"/>
                    </a:cubicBezTo>
                    <a:cubicBezTo>
                      <a:pt x="2047875" y="2162175"/>
                      <a:pt x="2314575" y="2105025"/>
                      <a:pt x="2562225" y="2019300"/>
                    </a:cubicBezTo>
                    <a:cubicBezTo>
                      <a:pt x="2809875" y="1933575"/>
                      <a:pt x="3314700" y="1619250"/>
                      <a:pt x="3571875" y="962025"/>
                    </a:cubicBezTo>
                    <a:cubicBezTo>
                      <a:pt x="3571875" y="962025"/>
                      <a:pt x="3114675" y="1743075"/>
                      <a:pt x="2581275" y="1876425"/>
                    </a:cubicBezTo>
                    <a:cubicBezTo>
                      <a:pt x="2047875" y="2009775"/>
                      <a:pt x="2019300" y="1962150"/>
                      <a:pt x="2143125" y="1809750"/>
                    </a:cubicBezTo>
                    <a:cubicBezTo>
                      <a:pt x="2266950" y="1657350"/>
                      <a:pt x="2390775" y="1400175"/>
                      <a:pt x="2466975" y="1171575"/>
                    </a:cubicBezTo>
                    <a:cubicBezTo>
                      <a:pt x="2543175" y="942975"/>
                      <a:pt x="2571750" y="762000"/>
                      <a:pt x="2743200" y="628650"/>
                    </a:cubicBezTo>
                    <a:cubicBezTo>
                      <a:pt x="2914650" y="495300"/>
                      <a:pt x="2981325" y="457200"/>
                      <a:pt x="3171825" y="142875"/>
                    </a:cubicBezTo>
                    <a:cubicBezTo>
                      <a:pt x="3171825" y="142875"/>
                      <a:pt x="2875598" y="578168"/>
                      <a:pt x="2600325" y="628650"/>
                    </a:cubicBezTo>
                    <a:cubicBezTo>
                      <a:pt x="2495550" y="647700"/>
                      <a:pt x="2628900" y="361950"/>
                      <a:pt x="2314575" y="0"/>
                    </a:cubicBezTo>
                    <a:cubicBezTo>
                      <a:pt x="2314575" y="0"/>
                      <a:pt x="2571750" y="428625"/>
                      <a:pt x="2438400" y="847725"/>
                    </a:cubicBezTo>
                    <a:cubicBezTo>
                      <a:pt x="2305050" y="1266825"/>
                      <a:pt x="2038350" y="1866900"/>
                      <a:pt x="1819275" y="1847850"/>
                    </a:cubicBezTo>
                    <a:cubicBezTo>
                      <a:pt x="1600200" y="1828800"/>
                      <a:pt x="1362075" y="1333500"/>
                      <a:pt x="1419225" y="1257300"/>
                    </a:cubicBezTo>
                    <a:cubicBezTo>
                      <a:pt x="1476375" y="1181100"/>
                      <a:pt x="1666875" y="1076325"/>
                      <a:pt x="1704975" y="609600"/>
                    </a:cubicBezTo>
                    <a:cubicBezTo>
                      <a:pt x="1704975" y="609600"/>
                      <a:pt x="1604010" y="1122045"/>
                      <a:pt x="1362075" y="1162050"/>
                    </a:cubicBezTo>
                    <a:cubicBezTo>
                      <a:pt x="1247775" y="1181100"/>
                      <a:pt x="1190625" y="752475"/>
                      <a:pt x="1228725" y="209550"/>
                    </a:cubicBezTo>
                    <a:cubicBezTo>
                      <a:pt x="1228725" y="209550"/>
                      <a:pt x="1095375" y="952500"/>
                      <a:pt x="1257300" y="1295400"/>
                    </a:cubicBezTo>
                    <a:cubicBezTo>
                      <a:pt x="1419225" y="1638300"/>
                      <a:pt x="1647825" y="1971675"/>
                      <a:pt x="1476375" y="1895475"/>
                    </a:cubicBezTo>
                    <a:cubicBezTo>
                      <a:pt x="1304925" y="1819275"/>
                      <a:pt x="923925" y="1543050"/>
                      <a:pt x="847725" y="1323975"/>
                    </a:cubicBezTo>
                    <a:cubicBezTo>
                      <a:pt x="771525" y="1104900"/>
                      <a:pt x="676275" y="866775"/>
                      <a:pt x="466725" y="666750"/>
                    </a:cubicBezTo>
                    <a:cubicBezTo>
                      <a:pt x="466725" y="666750"/>
                      <a:pt x="762000" y="1085850"/>
                      <a:pt x="771525" y="1295400"/>
                    </a:cubicBezTo>
                    <a:cubicBezTo>
                      <a:pt x="781050" y="1504950"/>
                      <a:pt x="514350" y="1447800"/>
                      <a:pt x="0" y="1162050"/>
                    </a:cubicBezTo>
                    <a:cubicBezTo>
                      <a:pt x="0" y="1162050"/>
                      <a:pt x="342900" y="1438275"/>
                      <a:pt x="628650" y="1495425"/>
                    </a:cubicBezTo>
                    <a:cubicBezTo>
                      <a:pt x="914400" y="1552575"/>
                      <a:pt x="1257300" y="1838325"/>
                      <a:pt x="1123950" y="1838325"/>
                    </a:cubicBezTo>
                    <a:cubicBezTo>
                      <a:pt x="990600" y="1838325"/>
                      <a:pt x="666750" y="1790700"/>
                      <a:pt x="571500" y="1905000"/>
                    </a:cubicBezTo>
                    <a:cubicBezTo>
                      <a:pt x="571500" y="1905000"/>
                      <a:pt x="752475" y="1857375"/>
                      <a:pt x="962025" y="1885950"/>
                    </a:cubicBezTo>
                    <a:cubicBezTo>
                      <a:pt x="1171575" y="1914525"/>
                      <a:pt x="1657350" y="1933575"/>
                      <a:pt x="1676400" y="2476500"/>
                    </a:cubicBezTo>
                    <a:cubicBezTo>
                      <a:pt x="1695450" y="3019425"/>
                      <a:pt x="1638300" y="3648075"/>
                      <a:pt x="1114425" y="4181475"/>
                    </a:cubicBezTo>
                    <a:close/>
                  </a:path>
                </a:pathLst>
              </a:custGeom>
              <a:solidFill>
                <a:schemeClr val="tx1">
                  <a:lumMod val="75000"/>
                  <a:lumOff val="25000"/>
                </a:schemeClr>
              </a:solidFill>
              <a:ln w="9525" cap="flat">
                <a:noFill/>
                <a:prstDash val="solid"/>
                <a:miter/>
              </a:ln>
            </p:spPr>
            <p:txBody>
              <a:bodyPr rtlCol="0" anchor="ctr"/>
              <a:lstStyle/>
              <a:p>
                <a:endParaRPr lang="en-US"/>
              </a:p>
            </p:txBody>
          </p:sp>
          <p:sp>
            <p:nvSpPr>
              <p:cNvPr id="9" name="Teardrop 8">
                <a:extLst>
                  <a:ext uri="{FF2B5EF4-FFF2-40B4-BE49-F238E27FC236}">
                    <a16:creationId xmlns:a16="http://schemas.microsoft.com/office/drawing/2014/main" id="{0A5C4187-A4A6-4D03-B590-74C2ADBE6F37}"/>
                  </a:ext>
                </a:extLst>
              </p:cNvPr>
              <p:cNvSpPr/>
              <p:nvPr/>
            </p:nvSpPr>
            <p:spPr>
              <a:xfrm rot="16683835">
                <a:off x="7315406" y="2809286"/>
                <a:ext cx="982437" cy="982437"/>
              </a:xfrm>
              <a:prstGeom prst="teardrop">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0" name="Teardrop 9">
                <a:extLst>
                  <a:ext uri="{FF2B5EF4-FFF2-40B4-BE49-F238E27FC236}">
                    <a16:creationId xmlns:a16="http://schemas.microsoft.com/office/drawing/2014/main" id="{345C1FEA-C3AF-6402-012B-237A395AB66E}"/>
                  </a:ext>
                </a:extLst>
              </p:cNvPr>
              <p:cNvSpPr/>
              <p:nvPr/>
            </p:nvSpPr>
            <p:spPr>
              <a:xfrm>
                <a:off x="8823788" y="3011173"/>
                <a:ext cx="650958" cy="650958"/>
              </a:xfrm>
              <a:prstGeom prst="teardrop">
                <a:avLst/>
              </a:prstGeom>
              <a:gradFill flip="none" rotWithShape="1">
                <a:gsLst>
                  <a:gs pos="0">
                    <a:schemeClr val="accent2"/>
                  </a:gs>
                  <a:gs pos="100000">
                    <a:schemeClr val="accent3"/>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1" name="Teardrop 10">
                <a:extLst>
                  <a:ext uri="{FF2B5EF4-FFF2-40B4-BE49-F238E27FC236}">
                    <a16:creationId xmlns:a16="http://schemas.microsoft.com/office/drawing/2014/main" id="{406BE1E3-85D8-D246-21CE-2BEB8249A52F}"/>
                  </a:ext>
                </a:extLst>
              </p:cNvPr>
              <p:cNvSpPr/>
              <p:nvPr/>
            </p:nvSpPr>
            <p:spPr>
              <a:xfrm rot="11807279">
                <a:off x="7585608" y="4278701"/>
                <a:ext cx="650958" cy="650958"/>
              </a:xfrm>
              <a:prstGeom prst="teardrop">
                <a:avLst/>
              </a:prstGeom>
              <a:gradFill flip="none" rotWithShape="1">
                <a:gsLst>
                  <a:gs pos="0">
                    <a:schemeClr val="accent4"/>
                  </a:gs>
                  <a:gs pos="100000">
                    <a:schemeClr val="accent5"/>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2" name="Teardrop 11">
                <a:extLst>
                  <a:ext uri="{FF2B5EF4-FFF2-40B4-BE49-F238E27FC236}">
                    <a16:creationId xmlns:a16="http://schemas.microsoft.com/office/drawing/2014/main" id="{2BD6B991-3F2D-024E-4AEB-740F864C7325}"/>
                  </a:ext>
                </a:extLst>
              </p:cNvPr>
              <p:cNvSpPr/>
              <p:nvPr/>
            </p:nvSpPr>
            <p:spPr>
              <a:xfrm rot="19461944">
                <a:off x="8085071" y="2356124"/>
                <a:ext cx="982437" cy="982437"/>
              </a:xfrm>
              <a:prstGeom prst="teardrop">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3" name="Teardrop 12">
                <a:extLst>
                  <a:ext uri="{FF2B5EF4-FFF2-40B4-BE49-F238E27FC236}">
                    <a16:creationId xmlns:a16="http://schemas.microsoft.com/office/drawing/2014/main" id="{C0596358-900C-68E6-8328-01118FF59876}"/>
                  </a:ext>
                </a:extLst>
              </p:cNvPr>
              <p:cNvSpPr/>
              <p:nvPr/>
            </p:nvSpPr>
            <p:spPr>
              <a:xfrm rot="16200000">
                <a:off x="9066655" y="1983730"/>
                <a:ext cx="982437" cy="982437"/>
              </a:xfrm>
              <a:prstGeom prst="teardrop">
                <a:avLst/>
              </a:prstGeom>
              <a:gradFill flip="none" rotWithShape="1">
                <a:gsLst>
                  <a:gs pos="0">
                    <a:schemeClr val="accent3"/>
                  </a:gs>
                  <a:gs pos="100000">
                    <a:schemeClr val="accent4"/>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4" name="Teardrop 13">
                <a:extLst>
                  <a:ext uri="{FF2B5EF4-FFF2-40B4-BE49-F238E27FC236}">
                    <a16:creationId xmlns:a16="http://schemas.microsoft.com/office/drawing/2014/main" id="{A737B82C-16B7-924E-EEDE-47CD3CBF2D5C}"/>
                  </a:ext>
                </a:extLst>
              </p:cNvPr>
              <p:cNvSpPr/>
              <p:nvPr/>
            </p:nvSpPr>
            <p:spPr>
              <a:xfrm rot="14888058">
                <a:off x="6879771" y="3448113"/>
                <a:ext cx="982437" cy="982437"/>
              </a:xfrm>
              <a:prstGeom prst="teardrop">
                <a:avLst/>
              </a:prstGeom>
              <a:gradFill flip="none" rotWithShape="1">
                <a:gsLst>
                  <a:gs pos="0">
                    <a:schemeClr val="accent2"/>
                  </a:gs>
                  <a:gs pos="100000">
                    <a:schemeClr val="accent3"/>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5" name="Teardrop 14">
                <a:extLst>
                  <a:ext uri="{FF2B5EF4-FFF2-40B4-BE49-F238E27FC236}">
                    <a16:creationId xmlns:a16="http://schemas.microsoft.com/office/drawing/2014/main" id="{24506FC9-DADB-823B-9119-6E98C4D8F13B}"/>
                  </a:ext>
                </a:extLst>
              </p:cNvPr>
              <p:cNvSpPr/>
              <p:nvPr/>
            </p:nvSpPr>
            <p:spPr>
              <a:xfrm rot="20617036">
                <a:off x="10167697" y="2102335"/>
                <a:ext cx="982437" cy="982437"/>
              </a:xfrm>
              <a:prstGeom prst="teardrop">
                <a:avLst/>
              </a:prstGeom>
              <a:gradFill flip="none" rotWithShape="1">
                <a:gsLst>
                  <a:gs pos="0">
                    <a:schemeClr val="accent4"/>
                  </a:gs>
                  <a:gs pos="100000">
                    <a:schemeClr val="accent5"/>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b="1">
                  <a:latin typeface="+mj-lt"/>
                </a:endParaRPr>
              </a:p>
            </p:txBody>
          </p:sp>
          <p:sp>
            <p:nvSpPr>
              <p:cNvPr id="16" name="Teardrop 15">
                <a:extLst>
                  <a:ext uri="{FF2B5EF4-FFF2-40B4-BE49-F238E27FC236}">
                    <a16:creationId xmlns:a16="http://schemas.microsoft.com/office/drawing/2014/main" id="{5F117C16-570B-0AE2-54E4-08E5A4950499}"/>
                  </a:ext>
                </a:extLst>
              </p:cNvPr>
              <p:cNvSpPr/>
              <p:nvPr/>
            </p:nvSpPr>
            <p:spPr>
              <a:xfrm rot="21096654">
                <a:off x="10421176" y="3128786"/>
                <a:ext cx="1081352" cy="1081352"/>
              </a:xfrm>
              <a:prstGeom prst="teardrop">
                <a:avLst/>
              </a:prstGeom>
              <a:gradFill>
                <a:gsLst>
                  <a:gs pos="0">
                    <a:schemeClr val="accent1"/>
                  </a:gs>
                  <a:gs pos="100000">
                    <a:schemeClr val="accent2"/>
                  </a:gs>
                </a:gsLst>
                <a:lin ang="19800000" scaled="0"/>
              </a:gradFill>
              <a:ln>
                <a:noFill/>
              </a:ln>
              <a:effectLst>
                <a:outerShdw blurRad="9525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0684EE0-3BA7-F34A-3293-CDA62CA77C69}"/>
                </a:ext>
              </a:extLst>
            </p:cNvPr>
            <p:cNvSpPr/>
            <p:nvPr/>
          </p:nvSpPr>
          <p:spPr>
            <a:xfrm>
              <a:off x="3919117" y="2535380"/>
              <a:ext cx="303294" cy="303290"/>
            </a:xfrm>
            <a:prstGeom prst="rect">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4276D0D-6C10-F805-09B2-7141FEF6840C}"/>
                </a:ext>
              </a:extLst>
            </p:cNvPr>
            <p:cNvSpPr/>
            <p:nvPr/>
          </p:nvSpPr>
          <p:spPr>
            <a:xfrm>
              <a:off x="2052483" y="1843652"/>
              <a:ext cx="320218" cy="32021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4E7DACA-8238-7620-8787-3A1598FFB51D}"/>
              </a:ext>
            </a:extLst>
          </p:cNvPr>
          <p:cNvGrpSpPr/>
          <p:nvPr/>
        </p:nvGrpSpPr>
        <p:grpSpPr>
          <a:xfrm>
            <a:off x="4511752" y="1485900"/>
            <a:ext cx="481358" cy="427458"/>
            <a:chOff x="1611537" y="4966721"/>
            <a:chExt cx="432185" cy="383792"/>
          </a:xfrm>
        </p:grpSpPr>
        <p:sp>
          <p:nvSpPr>
            <p:cNvPr id="18" name="Freeform: Shape 17">
              <a:extLst>
                <a:ext uri="{FF2B5EF4-FFF2-40B4-BE49-F238E27FC236}">
                  <a16:creationId xmlns:a16="http://schemas.microsoft.com/office/drawing/2014/main" id="{13517685-BCAC-5970-3470-B845F230002C}"/>
                </a:ext>
              </a:extLst>
            </p:cNvPr>
            <p:cNvSpPr/>
            <p:nvPr/>
          </p:nvSpPr>
          <p:spPr>
            <a:xfrm>
              <a:off x="1641290" y="4997432"/>
              <a:ext cx="372703" cy="353081"/>
            </a:xfrm>
            <a:custGeom>
              <a:avLst/>
              <a:gdLst>
                <a:gd name="connsiteX0" fmla="*/ 37668 w 372703"/>
                <a:gd name="connsiteY0" fmla="*/ 353061 h 353081"/>
                <a:gd name="connsiteX1" fmla="*/ 331434 w 372703"/>
                <a:gd name="connsiteY1" fmla="*/ 353061 h 353081"/>
                <a:gd name="connsiteX2" fmla="*/ 338932 w 372703"/>
                <a:gd name="connsiteY2" fmla="*/ 345563 h 353081"/>
                <a:gd name="connsiteX3" fmla="*/ 338932 w 372703"/>
                <a:gd name="connsiteY3" fmla="*/ 190557 h 353081"/>
                <a:gd name="connsiteX4" fmla="*/ 365197 w 372703"/>
                <a:gd name="connsiteY4" fmla="*/ 190557 h 353081"/>
                <a:gd name="connsiteX5" fmla="*/ 371200 w 372703"/>
                <a:gd name="connsiteY5" fmla="*/ 187565 h 353081"/>
                <a:gd name="connsiteX6" fmla="*/ 372408 w 372703"/>
                <a:gd name="connsiteY6" fmla="*/ 180969 h 353081"/>
                <a:gd name="connsiteX7" fmla="*/ 336986 w 372703"/>
                <a:gd name="connsiteY7" fmla="*/ 59459 h 353081"/>
                <a:gd name="connsiteX8" fmla="*/ 332438 w 372703"/>
                <a:gd name="connsiteY8" fmla="*/ 54542 h 353081"/>
                <a:gd name="connsiteX9" fmla="*/ 188986 w 372703"/>
                <a:gd name="connsiteY9" fmla="*/ 476 h 353081"/>
                <a:gd name="connsiteX10" fmla="*/ 183701 w 372703"/>
                <a:gd name="connsiteY10" fmla="*/ 476 h 353081"/>
                <a:gd name="connsiteX11" fmla="*/ 40270 w 372703"/>
                <a:gd name="connsiteY11" fmla="*/ 54563 h 353081"/>
                <a:gd name="connsiteX12" fmla="*/ 35722 w 372703"/>
                <a:gd name="connsiteY12" fmla="*/ 59479 h 353081"/>
                <a:gd name="connsiteX13" fmla="*/ 299 w 372703"/>
                <a:gd name="connsiteY13" fmla="*/ 180989 h 353081"/>
                <a:gd name="connsiteX14" fmla="*/ 1508 w 372703"/>
                <a:gd name="connsiteY14" fmla="*/ 187586 h 353081"/>
                <a:gd name="connsiteX15" fmla="*/ 7511 w 372703"/>
                <a:gd name="connsiteY15" fmla="*/ 190577 h 353081"/>
                <a:gd name="connsiteX16" fmla="*/ 30210 w 372703"/>
                <a:gd name="connsiteY16" fmla="*/ 190577 h 353081"/>
                <a:gd name="connsiteX17" fmla="*/ 30210 w 372703"/>
                <a:gd name="connsiteY17" fmla="*/ 345583 h 353081"/>
                <a:gd name="connsiteX18" fmla="*/ 37709 w 372703"/>
                <a:gd name="connsiteY18" fmla="*/ 353082 h 353081"/>
                <a:gd name="connsiteX19" fmla="*/ 240430 w 372703"/>
                <a:gd name="connsiteY19" fmla="*/ 328620 h 353081"/>
                <a:gd name="connsiteX20" fmla="*/ 194661 w 372703"/>
                <a:gd name="connsiteY20" fmla="*/ 286928 h 353081"/>
                <a:gd name="connsiteX21" fmla="*/ 240430 w 372703"/>
                <a:gd name="connsiteY21" fmla="*/ 245237 h 353081"/>
                <a:gd name="connsiteX22" fmla="*/ 240430 w 372703"/>
                <a:gd name="connsiteY22" fmla="*/ 328620 h 353081"/>
                <a:gd name="connsiteX23" fmla="*/ 228568 w 372703"/>
                <a:gd name="connsiteY23" fmla="*/ 338085 h 353081"/>
                <a:gd name="connsiteX24" fmla="*/ 138485 w 372703"/>
                <a:gd name="connsiteY24" fmla="*/ 338085 h 353081"/>
                <a:gd name="connsiteX25" fmla="*/ 183516 w 372703"/>
                <a:gd name="connsiteY25" fmla="*/ 297049 h 353081"/>
                <a:gd name="connsiteX26" fmla="*/ 228547 w 372703"/>
                <a:gd name="connsiteY26" fmla="*/ 338085 h 353081"/>
                <a:gd name="connsiteX27" fmla="*/ 183537 w 372703"/>
                <a:gd name="connsiteY27" fmla="*/ 276787 h 353081"/>
                <a:gd name="connsiteX28" fmla="*/ 138506 w 372703"/>
                <a:gd name="connsiteY28" fmla="*/ 235751 h 353081"/>
                <a:gd name="connsiteX29" fmla="*/ 228588 w 372703"/>
                <a:gd name="connsiteY29" fmla="*/ 235751 h 353081"/>
                <a:gd name="connsiteX30" fmla="*/ 183557 w 372703"/>
                <a:gd name="connsiteY30" fmla="*/ 276787 h 353081"/>
                <a:gd name="connsiteX31" fmla="*/ 172412 w 372703"/>
                <a:gd name="connsiteY31" fmla="*/ 286928 h 353081"/>
                <a:gd name="connsiteX32" fmla="*/ 126644 w 372703"/>
                <a:gd name="connsiteY32" fmla="*/ 328620 h 353081"/>
                <a:gd name="connsiteX33" fmla="*/ 126644 w 372703"/>
                <a:gd name="connsiteY33" fmla="*/ 245237 h 353081"/>
                <a:gd name="connsiteX34" fmla="*/ 172412 w 372703"/>
                <a:gd name="connsiteY34" fmla="*/ 286928 h 353081"/>
                <a:gd name="connsiteX35" fmla="*/ 17467 w 372703"/>
                <a:gd name="connsiteY35" fmla="*/ 175580 h 353081"/>
                <a:gd name="connsiteX36" fmla="*/ 49059 w 372703"/>
                <a:gd name="connsiteY36" fmla="*/ 67244 h 353081"/>
                <a:gd name="connsiteX37" fmla="*/ 186343 w 372703"/>
                <a:gd name="connsiteY37" fmla="*/ 15493 h 353081"/>
                <a:gd name="connsiteX38" fmla="*/ 323628 w 372703"/>
                <a:gd name="connsiteY38" fmla="*/ 67244 h 353081"/>
                <a:gd name="connsiteX39" fmla="*/ 355220 w 372703"/>
                <a:gd name="connsiteY39" fmla="*/ 175580 h 353081"/>
                <a:gd name="connsiteX40" fmla="*/ 331454 w 372703"/>
                <a:gd name="connsiteY40" fmla="*/ 175580 h 353081"/>
                <a:gd name="connsiteX41" fmla="*/ 323956 w 372703"/>
                <a:gd name="connsiteY41" fmla="*/ 183079 h 353081"/>
                <a:gd name="connsiteX42" fmla="*/ 323956 w 372703"/>
                <a:gd name="connsiteY42" fmla="*/ 338085 h 353081"/>
                <a:gd name="connsiteX43" fmla="*/ 255447 w 372703"/>
                <a:gd name="connsiteY43" fmla="*/ 338085 h 353081"/>
                <a:gd name="connsiteX44" fmla="*/ 255447 w 372703"/>
                <a:gd name="connsiteY44" fmla="*/ 228274 h 353081"/>
                <a:gd name="connsiteX45" fmla="*/ 255406 w 372703"/>
                <a:gd name="connsiteY45" fmla="*/ 227782 h 353081"/>
                <a:gd name="connsiteX46" fmla="*/ 255324 w 372703"/>
                <a:gd name="connsiteY46" fmla="*/ 226962 h 353081"/>
                <a:gd name="connsiteX47" fmla="*/ 255160 w 372703"/>
                <a:gd name="connsiteY47" fmla="*/ 226286 h 353081"/>
                <a:gd name="connsiteX48" fmla="*/ 254935 w 372703"/>
                <a:gd name="connsiteY48" fmla="*/ 225569 h 353081"/>
                <a:gd name="connsiteX49" fmla="*/ 254627 w 372703"/>
                <a:gd name="connsiteY49" fmla="*/ 224893 h 353081"/>
                <a:gd name="connsiteX50" fmla="*/ 254300 w 372703"/>
                <a:gd name="connsiteY50" fmla="*/ 224279 h 353081"/>
                <a:gd name="connsiteX51" fmla="*/ 253808 w 372703"/>
                <a:gd name="connsiteY51" fmla="*/ 223623 h 353081"/>
                <a:gd name="connsiteX52" fmla="*/ 253521 w 372703"/>
                <a:gd name="connsiteY52" fmla="*/ 223234 h 353081"/>
                <a:gd name="connsiteX53" fmla="*/ 253398 w 372703"/>
                <a:gd name="connsiteY53" fmla="*/ 223131 h 353081"/>
                <a:gd name="connsiteX54" fmla="*/ 252783 w 372703"/>
                <a:gd name="connsiteY54" fmla="*/ 222578 h 353081"/>
                <a:gd name="connsiteX55" fmla="*/ 252271 w 372703"/>
                <a:gd name="connsiteY55" fmla="*/ 222168 h 353081"/>
                <a:gd name="connsiteX56" fmla="*/ 251616 w 372703"/>
                <a:gd name="connsiteY56" fmla="*/ 221779 h 353081"/>
                <a:gd name="connsiteX57" fmla="*/ 251001 w 372703"/>
                <a:gd name="connsiteY57" fmla="*/ 221451 h 353081"/>
                <a:gd name="connsiteX58" fmla="*/ 250325 w 372703"/>
                <a:gd name="connsiteY58" fmla="*/ 221226 h 353081"/>
                <a:gd name="connsiteX59" fmla="*/ 249608 w 372703"/>
                <a:gd name="connsiteY59" fmla="*/ 221001 h 353081"/>
                <a:gd name="connsiteX60" fmla="*/ 248952 w 372703"/>
                <a:gd name="connsiteY60" fmla="*/ 220898 h 353081"/>
                <a:gd name="connsiteX61" fmla="*/ 248133 w 372703"/>
                <a:gd name="connsiteY61" fmla="*/ 220816 h 353081"/>
                <a:gd name="connsiteX62" fmla="*/ 247969 w 372703"/>
                <a:gd name="connsiteY62" fmla="*/ 220816 h 353081"/>
                <a:gd name="connsiteX63" fmla="*/ 119207 w 372703"/>
                <a:gd name="connsiteY63" fmla="*/ 220816 h 353081"/>
                <a:gd name="connsiteX64" fmla="*/ 119043 w 372703"/>
                <a:gd name="connsiteY64" fmla="*/ 220816 h 353081"/>
                <a:gd name="connsiteX65" fmla="*/ 118224 w 372703"/>
                <a:gd name="connsiteY65" fmla="*/ 220898 h 353081"/>
                <a:gd name="connsiteX66" fmla="*/ 117568 w 372703"/>
                <a:gd name="connsiteY66" fmla="*/ 221001 h 353081"/>
                <a:gd name="connsiteX67" fmla="*/ 116851 w 372703"/>
                <a:gd name="connsiteY67" fmla="*/ 221226 h 353081"/>
                <a:gd name="connsiteX68" fmla="*/ 116195 w 372703"/>
                <a:gd name="connsiteY68" fmla="*/ 221451 h 353081"/>
                <a:gd name="connsiteX69" fmla="*/ 115560 w 372703"/>
                <a:gd name="connsiteY69" fmla="*/ 221800 h 353081"/>
                <a:gd name="connsiteX70" fmla="*/ 114925 w 372703"/>
                <a:gd name="connsiteY70" fmla="*/ 222168 h 353081"/>
                <a:gd name="connsiteX71" fmla="*/ 114413 w 372703"/>
                <a:gd name="connsiteY71" fmla="*/ 222599 h 353081"/>
                <a:gd name="connsiteX72" fmla="*/ 113798 w 372703"/>
                <a:gd name="connsiteY72" fmla="*/ 223152 h 353081"/>
                <a:gd name="connsiteX73" fmla="*/ 113675 w 372703"/>
                <a:gd name="connsiteY73" fmla="*/ 223275 h 353081"/>
                <a:gd name="connsiteX74" fmla="*/ 113389 w 372703"/>
                <a:gd name="connsiteY74" fmla="*/ 223664 h 353081"/>
                <a:gd name="connsiteX75" fmla="*/ 112897 w 372703"/>
                <a:gd name="connsiteY75" fmla="*/ 224320 h 353081"/>
                <a:gd name="connsiteX76" fmla="*/ 112569 w 372703"/>
                <a:gd name="connsiteY76" fmla="*/ 224934 h 353081"/>
                <a:gd name="connsiteX77" fmla="*/ 112262 w 372703"/>
                <a:gd name="connsiteY77" fmla="*/ 225610 h 353081"/>
                <a:gd name="connsiteX78" fmla="*/ 112036 w 372703"/>
                <a:gd name="connsiteY78" fmla="*/ 226327 h 353081"/>
                <a:gd name="connsiteX79" fmla="*/ 111872 w 372703"/>
                <a:gd name="connsiteY79" fmla="*/ 227003 h 353081"/>
                <a:gd name="connsiteX80" fmla="*/ 111791 w 372703"/>
                <a:gd name="connsiteY80" fmla="*/ 227823 h 353081"/>
                <a:gd name="connsiteX81" fmla="*/ 111750 w 372703"/>
                <a:gd name="connsiteY81" fmla="*/ 228315 h 353081"/>
                <a:gd name="connsiteX82" fmla="*/ 111750 w 372703"/>
                <a:gd name="connsiteY82" fmla="*/ 338126 h 353081"/>
                <a:gd name="connsiteX83" fmla="*/ 45166 w 372703"/>
                <a:gd name="connsiteY83" fmla="*/ 338126 h 353081"/>
                <a:gd name="connsiteX84" fmla="*/ 45166 w 372703"/>
                <a:gd name="connsiteY84" fmla="*/ 183079 h 353081"/>
                <a:gd name="connsiteX85" fmla="*/ 37668 w 372703"/>
                <a:gd name="connsiteY85" fmla="*/ 175580 h 353081"/>
                <a:gd name="connsiteX86" fmla="*/ 17467 w 372703"/>
                <a:gd name="connsiteY86" fmla="*/ 175580 h 35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2703" h="353081">
                  <a:moveTo>
                    <a:pt x="37668" y="353061"/>
                  </a:moveTo>
                  <a:lnTo>
                    <a:pt x="331434" y="353061"/>
                  </a:lnTo>
                  <a:cubicBezTo>
                    <a:pt x="335572" y="353061"/>
                    <a:pt x="338932" y="349701"/>
                    <a:pt x="338932" y="345563"/>
                  </a:cubicBezTo>
                  <a:lnTo>
                    <a:pt x="338932" y="190557"/>
                  </a:lnTo>
                  <a:lnTo>
                    <a:pt x="365197" y="190557"/>
                  </a:lnTo>
                  <a:cubicBezTo>
                    <a:pt x="367553" y="190557"/>
                    <a:pt x="369765" y="189450"/>
                    <a:pt x="371200" y="187565"/>
                  </a:cubicBezTo>
                  <a:cubicBezTo>
                    <a:pt x="372613" y="185681"/>
                    <a:pt x="373064" y="183243"/>
                    <a:pt x="372408" y="180969"/>
                  </a:cubicBezTo>
                  <a:lnTo>
                    <a:pt x="336986" y="59459"/>
                  </a:lnTo>
                  <a:cubicBezTo>
                    <a:pt x="336330" y="57205"/>
                    <a:pt x="334650" y="55382"/>
                    <a:pt x="332438" y="54542"/>
                  </a:cubicBezTo>
                  <a:lnTo>
                    <a:pt x="188986" y="476"/>
                  </a:lnTo>
                  <a:cubicBezTo>
                    <a:pt x="187286" y="-159"/>
                    <a:pt x="185401" y="-159"/>
                    <a:pt x="183701" y="476"/>
                  </a:cubicBezTo>
                  <a:lnTo>
                    <a:pt x="40270" y="54563"/>
                  </a:lnTo>
                  <a:cubicBezTo>
                    <a:pt x="38057" y="55403"/>
                    <a:pt x="36377" y="57205"/>
                    <a:pt x="35722" y="59479"/>
                  </a:cubicBezTo>
                  <a:lnTo>
                    <a:pt x="299" y="180989"/>
                  </a:lnTo>
                  <a:cubicBezTo>
                    <a:pt x="-356" y="183243"/>
                    <a:pt x="74" y="185701"/>
                    <a:pt x="1508" y="187586"/>
                  </a:cubicBezTo>
                  <a:cubicBezTo>
                    <a:pt x="2922" y="189471"/>
                    <a:pt x="5134" y="190577"/>
                    <a:pt x="7511" y="190577"/>
                  </a:cubicBezTo>
                  <a:lnTo>
                    <a:pt x="30210" y="190577"/>
                  </a:lnTo>
                  <a:lnTo>
                    <a:pt x="30210" y="345583"/>
                  </a:lnTo>
                  <a:cubicBezTo>
                    <a:pt x="30210" y="349722"/>
                    <a:pt x="33570" y="353082"/>
                    <a:pt x="37709" y="353082"/>
                  </a:cubicBezTo>
                  <a:close/>
                  <a:moveTo>
                    <a:pt x="240430" y="328620"/>
                  </a:moveTo>
                  <a:lnTo>
                    <a:pt x="194661" y="286928"/>
                  </a:lnTo>
                  <a:lnTo>
                    <a:pt x="240430" y="245237"/>
                  </a:lnTo>
                  <a:lnTo>
                    <a:pt x="240430" y="328620"/>
                  </a:lnTo>
                  <a:close/>
                  <a:moveTo>
                    <a:pt x="228568" y="338085"/>
                  </a:moveTo>
                  <a:lnTo>
                    <a:pt x="138485" y="338085"/>
                  </a:lnTo>
                  <a:lnTo>
                    <a:pt x="183516" y="297049"/>
                  </a:lnTo>
                  <a:lnTo>
                    <a:pt x="228547" y="338085"/>
                  </a:lnTo>
                  <a:close/>
                  <a:moveTo>
                    <a:pt x="183537" y="276787"/>
                  </a:moveTo>
                  <a:lnTo>
                    <a:pt x="138506" y="235751"/>
                  </a:lnTo>
                  <a:lnTo>
                    <a:pt x="228588" y="235751"/>
                  </a:lnTo>
                  <a:lnTo>
                    <a:pt x="183557" y="276787"/>
                  </a:lnTo>
                  <a:close/>
                  <a:moveTo>
                    <a:pt x="172412" y="286928"/>
                  </a:moveTo>
                  <a:lnTo>
                    <a:pt x="126644" y="328620"/>
                  </a:lnTo>
                  <a:lnTo>
                    <a:pt x="126644" y="245237"/>
                  </a:lnTo>
                  <a:lnTo>
                    <a:pt x="172412" y="286928"/>
                  </a:lnTo>
                  <a:close/>
                  <a:moveTo>
                    <a:pt x="17467" y="175580"/>
                  </a:moveTo>
                  <a:lnTo>
                    <a:pt x="49059" y="67244"/>
                  </a:lnTo>
                  <a:lnTo>
                    <a:pt x="186343" y="15493"/>
                  </a:lnTo>
                  <a:lnTo>
                    <a:pt x="323628" y="67244"/>
                  </a:lnTo>
                  <a:lnTo>
                    <a:pt x="355220" y="175580"/>
                  </a:lnTo>
                  <a:lnTo>
                    <a:pt x="331454" y="175580"/>
                  </a:lnTo>
                  <a:cubicBezTo>
                    <a:pt x="327316" y="175580"/>
                    <a:pt x="323956" y="178940"/>
                    <a:pt x="323956" y="183079"/>
                  </a:cubicBezTo>
                  <a:lnTo>
                    <a:pt x="323956" y="338085"/>
                  </a:lnTo>
                  <a:lnTo>
                    <a:pt x="255447" y="338085"/>
                  </a:lnTo>
                  <a:lnTo>
                    <a:pt x="255447" y="228274"/>
                  </a:lnTo>
                  <a:cubicBezTo>
                    <a:pt x="255447" y="228110"/>
                    <a:pt x="255406" y="227946"/>
                    <a:pt x="255406" y="227782"/>
                  </a:cubicBezTo>
                  <a:cubicBezTo>
                    <a:pt x="255406" y="227516"/>
                    <a:pt x="255365" y="227229"/>
                    <a:pt x="255324" y="226962"/>
                  </a:cubicBezTo>
                  <a:cubicBezTo>
                    <a:pt x="255283" y="226737"/>
                    <a:pt x="255221" y="226512"/>
                    <a:pt x="255160" y="226286"/>
                  </a:cubicBezTo>
                  <a:cubicBezTo>
                    <a:pt x="255099" y="226040"/>
                    <a:pt x="255037" y="225815"/>
                    <a:pt x="254935" y="225569"/>
                  </a:cubicBezTo>
                  <a:cubicBezTo>
                    <a:pt x="254853" y="225344"/>
                    <a:pt x="254730" y="225119"/>
                    <a:pt x="254627" y="224893"/>
                  </a:cubicBezTo>
                  <a:cubicBezTo>
                    <a:pt x="254525" y="224688"/>
                    <a:pt x="254422" y="224483"/>
                    <a:pt x="254300" y="224279"/>
                  </a:cubicBezTo>
                  <a:cubicBezTo>
                    <a:pt x="254156" y="224053"/>
                    <a:pt x="253992" y="223828"/>
                    <a:pt x="253808" y="223623"/>
                  </a:cubicBezTo>
                  <a:cubicBezTo>
                    <a:pt x="253705" y="223500"/>
                    <a:pt x="253623" y="223357"/>
                    <a:pt x="253521" y="223234"/>
                  </a:cubicBezTo>
                  <a:cubicBezTo>
                    <a:pt x="253480" y="223193"/>
                    <a:pt x="253439" y="223172"/>
                    <a:pt x="253398" y="223131"/>
                  </a:cubicBezTo>
                  <a:cubicBezTo>
                    <a:pt x="253214" y="222926"/>
                    <a:pt x="252988" y="222763"/>
                    <a:pt x="252783" y="222578"/>
                  </a:cubicBezTo>
                  <a:cubicBezTo>
                    <a:pt x="252620" y="222435"/>
                    <a:pt x="252456" y="222291"/>
                    <a:pt x="252271" y="222168"/>
                  </a:cubicBezTo>
                  <a:cubicBezTo>
                    <a:pt x="252066" y="222025"/>
                    <a:pt x="251841" y="221902"/>
                    <a:pt x="251616" y="221779"/>
                  </a:cubicBezTo>
                  <a:cubicBezTo>
                    <a:pt x="251411" y="221656"/>
                    <a:pt x="251206" y="221533"/>
                    <a:pt x="251001" y="221451"/>
                  </a:cubicBezTo>
                  <a:cubicBezTo>
                    <a:pt x="250776" y="221349"/>
                    <a:pt x="250550" y="221287"/>
                    <a:pt x="250325" y="221226"/>
                  </a:cubicBezTo>
                  <a:cubicBezTo>
                    <a:pt x="250079" y="221144"/>
                    <a:pt x="249854" y="221062"/>
                    <a:pt x="249608" y="221001"/>
                  </a:cubicBezTo>
                  <a:cubicBezTo>
                    <a:pt x="249403" y="220960"/>
                    <a:pt x="249178" y="220939"/>
                    <a:pt x="248952" y="220898"/>
                  </a:cubicBezTo>
                  <a:cubicBezTo>
                    <a:pt x="248686" y="220857"/>
                    <a:pt x="248399" y="220816"/>
                    <a:pt x="248133" y="220816"/>
                  </a:cubicBezTo>
                  <a:cubicBezTo>
                    <a:pt x="248071" y="220816"/>
                    <a:pt x="248030" y="220816"/>
                    <a:pt x="247969" y="220816"/>
                  </a:cubicBezTo>
                  <a:lnTo>
                    <a:pt x="119207" y="220816"/>
                  </a:lnTo>
                  <a:cubicBezTo>
                    <a:pt x="119207" y="220816"/>
                    <a:pt x="119104" y="220816"/>
                    <a:pt x="119043" y="220816"/>
                  </a:cubicBezTo>
                  <a:cubicBezTo>
                    <a:pt x="118756" y="220816"/>
                    <a:pt x="118490" y="220857"/>
                    <a:pt x="118224" y="220898"/>
                  </a:cubicBezTo>
                  <a:cubicBezTo>
                    <a:pt x="117998" y="220919"/>
                    <a:pt x="117793" y="220939"/>
                    <a:pt x="117568" y="221001"/>
                  </a:cubicBezTo>
                  <a:cubicBezTo>
                    <a:pt x="117322" y="221062"/>
                    <a:pt x="117097" y="221144"/>
                    <a:pt x="116851" y="221226"/>
                  </a:cubicBezTo>
                  <a:cubicBezTo>
                    <a:pt x="116626" y="221308"/>
                    <a:pt x="116400" y="221369"/>
                    <a:pt x="116195" y="221451"/>
                  </a:cubicBezTo>
                  <a:cubicBezTo>
                    <a:pt x="115970" y="221554"/>
                    <a:pt x="115786" y="221677"/>
                    <a:pt x="115560" y="221800"/>
                  </a:cubicBezTo>
                  <a:cubicBezTo>
                    <a:pt x="115335" y="221923"/>
                    <a:pt x="115130" y="222025"/>
                    <a:pt x="114925" y="222168"/>
                  </a:cubicBezTo>
                  <a:cubicBezTo>
                    <a:pt x="114741" y="222291"/>
                    <a:pt x="114577" y="222455"/>
                    <a:pt x="114413" y="222599"/>
                  </a:cubicBezTo>
                  <a:cubicBezTo>
                    <a:pt x="114208" y="222783"/>
                    <a:pt x="113983" y="222947"/>
                    <a:pt x="113798" y="223152"/>
                  </a:cubicBezTo>
                  <a:cubicBezTo>
                    <a:pt x="113757" y="223193"/>
                    <a:pt x="113716" y="223213"/>
                    <a:pt x="113675" y="223275"/>
                  </a:cubicBezTo>
                  <a:cubicBezTo>
                    <a:pt x="113573" y="223398"/>
                    <a:pt x="113491" y="223541"/>
                    <a:pt x="113389" y="223664"/>
                  </a:cubicBezTo>
                  <a:cubicBezTo>
                    <a:pt x="113225" y="223869"/>
                    <a:pt x="113040" y="224094"/>
                    <a:pt x="112897" y="224320"/>
                  </a:cubicBezTo>
                  <a:cubicBezTo>
                    <a:pt x="112774" y="224524"/>
                    <a:pt x="112671" y="224729"/>
                    <a:pt x="112569" y="224934"/>
                  </a:cubicBezTo>
                  <a:cubicBezTo>
                    <a:pt x="112446" y="225160"/>
                    <a:pt x="112344" y="225385"/>
                    <a:pt x="112262" y="225610"/>
                  </a:cubicBezTo>
                  <a:cubicBezTo>
                    <a:pt x="112180" y="225836"/>
                    <a:pt x="112098" y="226081"/>
                    <a:pt x="112036" y="226327"/>
                  </a:cubicBezTo>
                  <a:cubicBezTo>
                    <a:pt x="111975" y="226553"/>
                    <a:pt x="111913" y="226778"/>
                    <a:pt x="111872" y="227003"/>
                  </a:cubicBezTo>
                  <a:cubicBezTo>
                    <a:pt x="111832" y="227270"/>
                    <a:pt x="111811" y="227536"/>
                    <a:pt x="111791" y="227823"/>
                  </a:cubicBezTo>
                  <a:cubicBezTo>
                    <a:pt x="111791" y="227987"/>
                    <a:pt x="111750" y="228151"/>
                    <a:pt x="111750" y="228315"/>
                  </a:cubicBezTo>
                  <a:lnTo>
                    <a:pt x="111750" y="338126"/>
                  </a:lnTo>
                  <a:lnTo>
                    <a:pt x="45166" y="338126"/>
                  </a:lnTo>
                  <a:lnTo>
                    <a:pt x="45166" y="183079"/>
                  </a:lnTo>
                  <a:cubicBezTo>
                    <a:pt x="45166" y="178940"/>
                    <a:pt x="41806" y="175580"/>
                    <a:pt x="37668" y="175580"/>
                  </a:cubicBezTo>
                  <a:lnTo>
                    <a:pt x="17467" y="175580"/>
                  </a:lnTo>
                  <a:close/>
                </a:path>
              </a:pathLst>
            </a:custGeom>
            <a:solidFill>
              <a:schemeClr val="bg1"/>
            </a:solidFill>
            <a:ln w="2047" cap="flat">
              <a:no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BB112267-5F1D-8C70-380E-E62FB5307674}"/>
                </a:ext>
              </a:extLst>
            </p:cNvPr>
            <p:cNvSpPr/>
            <p:nvPr/>
          </p:nvSpPr>
          <p:spPr>
            <a:xfrm>
              <a:off x="1611537" y="4966721"/>
              <a:ext cx="432185" cy="221277"/>
            </a:xfrm>
            <a:custGeom>
              <a:avLst/>
              <a:gdLst>
                <a:gd name="connsiteX0" fmla="*/ 5406 w 432185"/>
                <a:gd name="connsiteY0" fmla="*/ 220980 h 221277"/>
                <a:gd name="connsiteX1" fmla="*/ 14687 w 432185"/>
                <a:gd name="connsiteY1" fmla="*/ 215879 h 221277"/>
                <a:gd name="connsiteX2" fmla="*/ 55456 w 432185"/>
                <a:gd name="connsiteY2" fmla="*/ 76054 h 221277"/>
                <a:gd name="connsiteX3" fmla="*/ 216096 w 432185"/>
                <a:gd name="connsiteY3" fmla="*/ 15493 h 221277"/>
                <a:gd name="connsiteX4" fmla="*/ 376716 w 432185"/>
                <a:gd name="connsiteY4" fmla="*/ 76054 h 221277"/>
                <a:gd name="connsiteX5" fmla="*/ 417486 w 432185"/>
                <a:gd name="connsiteY5" fmla="*/ 215879 h 221277"/>
                <a:gd name="connsiteX6" fmla="*/ 424677 w 432185"/>
                <a:gd name="connsiteY6" fmla="*/ 221267 h 221277"/>
                <a:gd name="connsiteX7" fmla="*/ 426787 w 432185"/>
                <a:gd name="connsiteY7" fmla="*/ 220960 h 221277"/>
                <a:gd name="connsiteX8" fmla="*/ 431888 w 432185"/>
                <a:gd name="connsiteY8" fmla="*/ 211679 h 221277"/>
                <a:gd name="connsiteX9" fmla="*/ 390074 w 432185"/>
                <a:gd name="connsiteY9" fmla="*/ 68268 h 221277"/>
                <a:gd name="connsiteX10" fmla="*/ 385526 w 432185"/>
                <a:gd name="connsiteY10" fmla="*/ 63352 h 221277"/>
                <a:gd name="connsiteX11" fmla="*/ 218739 w 432185"/>
                <a:gd name="connsiteY11" fmla="*/ 476 h 221277"/>
                <a:gd name="connsiteX12" fmla="*/ 213453 w 432185"/>
                <a:gd name="connsiteY12" fmla="*/ 476 h 221277"/>
                <a:gd name="connsiteX13" fmla="*/ 46667 w 432185"/>
                <a:gd name="connsiteY13" fmla="*/ 63352 h 221277"/>
                <a:gd name="connsiteX14" fmla="*/ 42119 w 432185"/>
                <a:gd name="connsiteY14" fmla="*/ 68268 h 221277"/>
                <a:gd name="connsiteX15" fmla="*/ 305 w 432185"/>
                <a:gd name="connsiteY15" fmla="*/ 211679 h 221277"/>
                <a:gd name="connsiteX16" fmla="*/ 5406 w 432185"/>
                <a:gd name="connsiteY16" fmla="*/ 220960 h 22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2185" h="221277">
                  <a:moveTo>
                    <a:pt x="5406" y="220980"/>
                  </a:moveTo>
                  <a:cubicBezTo>
                    <a:pt x="9380" y="222127"/>
                    <a:pt x="13539" y="219853"/>
                    <a:pt x="14687" y="215879"/>
                  </a:cubicBezTo>
                  <a:lnTo>
                    <a:pt x="55456" y="76054"/>
                  </a:lnTo>
                  <a:lnTo>
                    <a:pt x="216096" y="15493"/>
                  </a:lnTo>
                  <a:lnTo>
                    <a:pt x="376716" y="76054"/>
                  </a:lnTo>
                  <a:lnTo>
                    <a:pt x="417486" y="215879"/>
                  </a:lnTo>
                  <a:cubicBezTo>
                    <a:pt x="418448" y="219157"/>
                    <a:pt x="421440" y="221267"/>
                    <a:pt x="424677" y="221267"/>
                  </a:cubicBezTo>
                  <a:cubicBezTo>
                    <a:pt x="425373" y="221267"/>
                    <a:pt x="426070" y="221165"/>
                    <a:pt x="426787" y="220960"/>
                  </a:cubicBezTo>
                  <a:cubicBezTo>
                    <a:pt x="430761" y="219792"/>
                    <a:pt x="433035" y="215633"/>
                    <a:pt x="431888" y="211679"/>
                  </a:cubicBezTo>
                  <a:lnTo>
                    <a:pt x="390074" y="68268"/>
                  </a:lnTo>
                  <a:cubicBezTo>
                    <a:pt x="389418" y="66015"/>
                    <a:pt x="387738" y="64192"/>
                    <a:pt x="385526" y="63352"/>
                  </a:cubicBezTo>
                  <a:lnTo>
                    <a:pt x="218739" y="476"/>
                  </a:lnTo>
                  <a:cubicBezTo>
                    <a:pt x="217039" y="-159"/>
                    <a:pt x="215154" y="-159"/>
                    <a:pt x="213453" y="476"/>
                  </a:cubicBezTo>
                  <a:lnTo>
                    <a:pt x="46667" y="63352"/>
                  </a:lnTo>
                  <a:cubicBezTo>
                    <a:pt x="44454" y="64192"/>
                    <a:pt x="42775" y="65994"/>
                    <a:pt x="42119" y="68268"/>
                  </a:cubicBezTo>
                  <a:lnTo>
                    <a:pt x="305" y="211679"/>
                  </a:lnTo>
                  <a:cubicBezTo>
                    <a:pt x="-863" y="215653"/>
                    <a:pt x="1431" y="219812"/>
                    <a:pt x="5406" y="220960"/>
                  </a:cubicBezTo>
                  <a:close/>
                </a:path>
              </a:pathLst>
            </a:custGeom>
            <a:solidFill>
              <a:schemeClr val="bg1"/>
            </a:solidFill>
            <a:ln w="2047"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65C7A0F1-DA8D-CD4E-54E2-4DD44B6A132E}"/>
                </a:ext>
              </a:extLst>
            </p:cNvPr>
            <p:cNvSpPr/>
            <p:nvPr/>
          </p:nvSpPr>
          <p:spPr>
            <a:xfrm>
              <a:off x="1790797" y="5042007"/>
              <a:ext cx="73671" cy="70691"/>
            </a:xfrm>
            <a:custGeom>
              <a:avLst/>
              <a:gdLst>
                <a:gd name="connsiteX0" fmla="*/ 7498 w 73671"/>
                <a:gd name="connsiteY0" fmla="*/ 70691 h 70691"/>
                <a:gd name="connsiteX1" fmla="*/ 66174 w 73671"/>
                <a:gd name="connsiteY1" fmla="*/ 70691 h 70691"/>
                <a:gd name="connsiteX2" fmla="*/ 73672 w 73671"/>
                <a:gd name="connsiteY2" fmla="*/ 63193 h 70691"/>
                <a:gd name="connsiteX3" fmla="*/ 73672 w 73671"/>
                <a:gd name="connsiteY3" fmla="*/ 19862 h 70691"/>
                <a:gd name="connsiteX4" fmla="*/ 69083 w 73671"/>
                <a:gd name="connsiteY4" fmla="*/ 12958 h 70691"/>
                <a:gd name="connsiteX5" fmla="*/ 39745 w 73671"/>
                <a:gd name="connsiteY5" fmla="*/ 584 h 70691"/>
                <a:gd name="connsiteX6" fmla="*/ 33927 w 73671"/>
                <a:gd name="connsiteY6" fmla="*/ 584 h 70691"/>
                <a:gd name="connsiteX7" fmla="*/ 4589 w 73671"/>
                <a:gd name="connsiteY7" fmla="*/ 12958 h 70691"/>
                <a:gd name="connsiteX8" fmla="*/ 0 w 73671"/>
                <a:gd name="connsiteY8" fmla="*/ 19862 h 70691"/>
                <a:gd name="connsiteX9" fmla="*/ 0 w 73671"/>
                <a:gd name="connsiteY9" fmla="*/ 63193 h 70691"/>
                <a:gd name="connsiteX10" fmla="*/ 7498 w 73671"/>
                <a:gd name="connsiteY10" fmla="*/ 70691 h 70691"/>
                <a:gd name="connsiteX11" fmla="*/ 14997 w 73671"/>
                <a:gd name="connsiteY11" fmla="*/ 24841 h 70691"/>
                <a:gd name="connsiteX12" fmla="*/ 36836 w 73671"/>
                <a:gd name="connsiteY12" fmla="*/ 15621 h 70691"/>
                <a:gd name="connsiteX13" fmla="*/ 58675 w 73671"/>
                <a:gd name="connsiteY13" fmla="*/ 24841 h 70691"/>
                <a:gd name="connsiteX14" fmla="*/ 58675 w 73671"/>
                <a:gd name="connsiteY14" fmla="*/ 55694 h 70691"/>
                <a:gd name="connsiteX15" fmla="*/ 14976 w 73671"/>
                <a:gd name="connsiteY15" fmla="*/ 55694 h 70691"/>
                <a:gd name="connsiteX16" fmla="*/ 14976 w 73671"/>
                <a:gd name="connsiteY16" fmla="*/ 24841 h 7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671" h="70691">
                  <a:moveTo>
                    <a:pt x="7498" y="70691"/>
                  </a:moveTo>
                  <a:lnTo>
                    <a:pt x="66174" y="70691"/>
                  </a:lnTo>
                  <a:cubicBezTo>
                    <a:pt x="70312" y="70691"/>
                    <a:pt x="73672" y="67331"/>
                    <a:pt x="73672" y="63193"/>
                  </a:cubicBezTo>
                  <a:lnTo>
                    <a:pt x="73672" y="19862"/>
                  </a:lnTo>
                  <a:cubicBezTo>
                    <a:pt x="73672" y="16851"/>
                    <a:pt x="71869" y="14126"/>
                    <a:pt x="69083" y="12958"/>
                  </a:cubicBezTo>
                  <a:lnTo>
                    <a:pt x="39745" y="584"/>
                  </a:lnTo>
                  <a:cubicBezTo>
                    <a:pt x="37881" y="-195"/>
                    <a:pt x="35791" y="-195"/>
                    <a:pt x="33927" y="584"/>
                  </a:cubicBezTo>
                  <a:lnTo>
                    <a:pt x="4589" y="12958"/>
                  </a:lnTo>
                  <a:cubicBezTo>
                    <a:pt x="1823" y="14126"/>
                    <a:pt x="0" y="16851"/>
                    <a:pt x="0" y="19862"/>
                  </a:cubicBezTo>
                  <a:lnTo>
                    <a:pt x="0" y="63193"/>
                  </a:lnTo>
                  <a:cubicBezTo>
                    <a:pt x="0" y="67331"/>
                    <a:pt x="3360" y="70691"/>
                    <a:pt x="7498" y="70691"/>
                  </a:cubicBezTo>
                  <a:close/>
                  <a:moveTo>
                    <a:pt x="14997" y="24841"/>
                  </a:moveTo>
                  <a:lnTo>
                    <a:pt x="36836" y="15621"/>
                  </a:lnTo>
                  <a:lnTo>
                    <a:pt x="58675" y="24841"/>
                  </a:lnTo>
                  <a:lnTo>
                    <a:pt x="58675" y="55694"/>
                  </a:lnTo>
                  <a:lnTo>
                    <a:pt x="14976" y="55694"/>
                  </a:lnTo>
                  <a:lnTo>
                    <a:pt x="14976" y="24841"/>
                  </a:lnTo>
                  <a:close/>
                </a:path>
              </a:pathLst>
            </a:custGeom>
            <a:solidFill>
              <a:schemeClr val="bg1"/>
            </a:solidFill>
            <a:ln w="2047" cap="flat">
              <a:noFill/>
              <a:prstDash val="solid"/>
              <a:miter/>
            </a:ln>
          </p:spPr>
          <p:txBody>
            <a:bodyPr rtlCol="0" anchor="ctr"/>
            <a:lstStyle/>
            <a:p>
              <a:endParaRPr lang="en-ID"/>
            </a:p>
          </p:txBody>
        </p:sp>
      </p:grpSp>
      <p:sp>
        <p:nvSpPr>
          <p:cNvPr id="21" name="Freeform: Shape 20">
            <a:extLst>
              <a:ext uri="{FF2B5EF4-FFF2-40B4-BE49-F238E27FC236}">
                <a16:creationId xmlns:a16="http://schemas.microsoft.com/office/drawing/2014/main" id="{A7E95989-D8BA-281F-85B3-C4CE1F0EC529}"/>
              </a:ext>
            </a:extLst>
          </p:cNvPr>
          <p:cNvSpPr/>
          <p:nvPr/>
        </p:nvSpPr>
        <p:spPr>
          <a:xfrm rot="204387">
            <a:off x="984774" y="2826059"/>
            <a:ext cx="362840" cy="626348"/>
          </a:xfrm>
          <a:custGeom>
            <a:avLst/>
            <a:gdLst>
              <a:gd name="connsiteX0" fmla="*/ 7427 w 257857"/>
              <a:gd name="connsiteY0" fmla="*/ 225339 h 445125"/>
              <a:gd name="connsiteX1" fmla="*/ 8123 w 257857"/>
              <a:gd name="connsiteY1" fmla="*/ 225298 h 445125"/>
              <a:gd name="connsiteX2" fmla="*/ 80300 w 257857"/>
              <a:gd name="connsiteY2" fmla="*/ 201369 h 445125"/>
              <a:gd name="connsiteX3" fmla="*/ 105130 w 257857"/>
              <a:gd name="connsiteY3" fmla="*/ 184037 h 445125"/>
              <a:gd name="connsiteX4" fmla="*/ 61820 w 257857"/>
              <a:gd name="connsiteY4" fmla="*/ 436357 h 445125"/>
              <a:gd name="connsiteX5" fmla="*/ 63480 w 257857"/>
              <a:gd name="connsiteY5" fmla="*/ 442462 h 445125"/>
              <a:gd name="connsiteX6" fmla="*/ 69216 w 257857"/>
              <a:gd name="connsiteY6" fmla="*/ 445126 h 445125"/>
              <a:gd name="connsiteX7" fmla="*/ 194004 w 257857"/>
              <a:gd name="connsiteY7" fmla="*/ 445126 h 445125"/>
              <a:gd name="connsiteX8" fmla="*/ 199781 w 257857"/>
              <a:gd name="connsiteY8" fmla="*/ 442421 h 445125"/>
              <a:gd name="connsiteX9" fmla="*/ 201379 w 257857"/>
              <a:gd name="connsiteY9" fmla="*/ 436255 h 445125"/>
              <a:gd name="connsiteX10" fmla="*/ 153910 w 257857"/>
              <a:gd name="connsiteY10" fmla="*/ 185102 h 445125"/>
              <a:gd name="connsiteX11" fmla="*/ 177491 w 257857"/>
              <a:gd name="connsiteY11" fmla="*/ 201389 h 445125"/>
              <a:gd name="connsiteX12" fmla="*/ 249667 w 257857"/>
              <a:gd name="connsiteY12" fmla="*/ 225318 h 445125"/>
              <a:gd name="connsiteX13" fmla="*/ 250364 w 257857"/>
              <a:gd name="connsiteY13" fmla="*/ 225359 h 445125"/>
              <a:gd name="connsiteX14" fmla="*/ 256858 w 257857"/>
              <a:gd name="connsiteY14" fmla="*/ 221610 h 445125"/>
              <a:gd name="connsiteX15" fmla="*/ 256490 w 257857"/>
              <a:gd name="connsiteY15" fmla="*/ 213538 h 445125"/>
              <a:gd name="connsiteX16" fmla="*/ 199679 w 257857"/>
              <a:gd name="connsiteY16" fmla="*/ 162996 h 445125"/>
              <a:gd name="connsiteX17" fmla="*/ 161531 w 257857"/>
              <a:gd name="connsiteY17" fmla="*/ 146463 h 445125"/>
              <a:gd name="connsiteX18" fmla="*/ 145879 w 257857"/>
              <a:gd name="connsiteY18" fmla="*/ 122104 h 445125"/>
              <a:gd name="connsiteX19" fmla="*/ 151103 w 257857"/>
              <a:gd name="connsiteY19" fmla="*/ 78835 h 445125"/>
              <a:gd name="connsiteX20" fmla="*/ 135738 w 257857"/>
              <a:gd name="connsiteY20" fmla="*/ 4364 h 445125"/>
              <a:gd name="connsiteX21" fmla="*/ 128936 w 257857"/>
              <a:gd name="connsiteY21" fmla="*/ 0 h 445125"/>
              <a:gd name="connsiteX22" fmla="*/ 122134 w 257857"/>
              <a:gd name="connsiteY22" fmla="*/ 4364 h 445125"/>
              <a:gd name="connsiteX23" fmla="*/ 106769 w 257857"/>
              <a:gd name="connsiteY23" fmla="*/ 78835 h 445125"/>
              <a:gd name="connsiteX24" fmla="*/ 111993 w 257857"/>
              <a:gd name="connsiteY24" fmla="*/ 122104 h 445125"/>
              <a:gd name="connsiteX25" fmla="*/ 96341 w 257857"/>
              <a:gd name="connsiteY25" fmla="*/ 146463 h 445125"/>
              <a:gd name="connsiteX26" fmla="*/ 58194 w 257857"/>
              <a:gd name="connsiteY26" fmla="*/ 162996 h 445125"/>
              <a:gd name="connsiteX27" fmla="*/ 1383 w 257857"/>
              <a:gd name="connsiteY27" fmla="*/ 213538 h 445125"/>
              <a:gd name="connsiteX28" fmla="*/ 1014 w 257857"/>
              <a:gd name="connsiteY28" fmla="*/ 221610 h 445125"/>
              <a:gd name="connsiteX29" fmla="*/ 7509 w 257857"/>
              <a:gd name="connsiteY29" fmla="*/ 225359 h 445125"/>
              <a:gd name="connsiteX30" fmla="*/ 100951 w 257857"/>
              <a:gd name="connsiteY30" fmla="*/ 296942 h 445125"/>
              <a:gd name="connsiteX31" fmla="*/ 121458 w 257857"/>
              <a:gd name="connsiteY31" fmla="*/ 319396 h 445125"/>
              <a:gd name="connsiteX32" fmla="*/ 91301 w 257857"/>
              <a:gd name="connsiteY32" fmla="*/ 353158 h 445125"/>
              <a:gd name="connsiteX33" fmla="*/ 100951 w 257857"/>
              <a:gd name="connsiteY33" fmla="*/ 296921 h 445125"/>
              <a:gd name="connsiteX34" fmla="*/ 114739 w 257857"/>
              <a:gd name="connsiteY34" fmla="*/ 289812 h 445125"/>
              <a:gd name="connsiteX35" fmla="*/ 147907 w 257857"/>
              <a:gd name="connsiteY35" fmla="*/ 289812 h 445125"/>
              <a:gd name="connsiteX36" fmla="*/ 131518 w 257857"/>
              <a:gd name="connsiteY36" fmla="*/ 308169 h 445125"/>
              <a:gd name="connsiteX37" fmla="*/ 114739 w 257857"/>
              <a:gd name="connsiteY37" fmla="*/ 289812 h 445125"/>
              <a:gd name="connsiteX38" fmla="*/ 131641 w 257857"/>
              <a:gd name="connsiteY38" fmla="*/ 330520 h 445125"/>
              <a:gd name="connsiteX39" fmla="*/ 163519 w 257857"/>
              <a:gd name="connsiteY39" fmla="*/ 365430 h 445125"/>
              <a:gd name="connsiteX40" fmla="*/ 100459 w 257857"/>
              <a:gd name="connsiteY40" fmla="*/ 365430 h 445125"/>
              <a:gd name="connsiteX41" fmla="*/ 131641 w 257857"/>
              <a:gd name="connsiteY41" fmla="*/ 330520 h 445125"/>
              <a:gd name="connsiteX42" fmla="*/ 169849 w 257857"/>
              <a:gd name="connsiteY42" fmla="*/ 350126 h 445125"/>
              <a:gd name="connsiteX43" fmla="*/ 141679 w 257857"/>
              <a:gd name="connsiteY43" fmla="*/ 319293 h 445125"/>
              <a:gd name="connsiteX44" fmla="*/ 160118 w 257857"/>
              <a:gd name="connsiteY44" fmla="*/ 298642 h 445125"/>
              <a:gd name="connsiteX45" fmla="*/ 169849 w 257857"/>
              <a:gd name="connsiteY45" fmla="*/ 350126 h 445125"/>
              <a:gd name="connsiteX46" fmla="*/ 104761 w 257857"/>
              <a:gd name="connsiteY46" fmla="*/ 274836 h 445125"/>
              <a:gd name="connsiteX47" fmla="*/ 120700 w 257857"/>
              <a:gd name="connsiteY47" fmla="*/ 181926 h 445125"/>
              <a:gd name="connsiteX48" fmla="*/ 128895 w 257857"/>
              <a:gd name="connsiteY48" fmla="*/ 182992 h 445125"/>
              <a:gd name="connsiteX49" fmla="*/ 138012 w 257857"/>
              <a:gd name="connsiteY49" fmla="*/ 181681 h 445125"/>
              <a:gd name="connsiteX50" fmla="*/ 155611 w 257857"/>
              <a:gd name="connsiteY50" fmla="*/ 274836 h 445125"/>
              <a:gd name="connsiteX51" fmla="*/ 104761 w 257857"/>
              <a:gd name="connsiteY51" fmla="*/ 274836 h 445125"/>
              <a:gd name="connsiteX52" fmla="*/ 78107 w 257857"/>
              <a:gd name="connsiteY52" fmla="*/ 430170 h 445125"/>
              <a:gd name="connsiteX53" fmla="*/ 86651 w 257857"/>
              <a:gd name="connsiteY53" fmla="*/ 380427 h 445125"/>
              <a:gd name="connsiteX54" fmla="*/ 175565 w 257857"/>
              <a:gd name="connsiteY54" fmla="*/ 380427 h 445125"/>
              <a:gd name="connsiteX55" fmla="*/ 184969 w 257857"/>
              <a:gd name="connsiteY55" fmla="*/ 430170 h 445125"/>
              <a:gd name="connsiteX56" fmla="*/ 78107 w 257857"/>
              <a:gd name="connsiteY56" fmla="*/ 430170 h 445125"/>
              <a:gd name="connsiteX57" fmla="*/ 230840 w 257857"/>
              <a:gd name="connsiteY57" fmla="*/ 206613 h 445125"/>
              <a:gd name="connsiteX58" fmla="*/ 184969 w 257857"/>
              <a:gd name="connsiteY58" fmla="*/ 188421 h 445125"/>
              <a:gd name="connsiteX59" fmla="*/ 156614 w 257857"/>
              <a:gd name="connsiteY59" fmla="*/ 167688 h 445125"/>
              <a:gd name="connsiteX60" fmla="*/ 159626 w 257857"/>
              <a:gd name="connsiteY60" fmla="*/ 161624 h 445125"/>
              <a:gd name="connsiteX61" fmla="*/ 192160 w 257857"/>
              <a:gd name="connsiteY61" fmla="*/ 175965 h 445125"/>
              <a:gd name="connsiteX62" fmla="*/ 230840 w 257857"/>
              <a:gd name="connsiteY62" fmla="*/ 206613 h 445125"/>
              <a:gd name="connsiteX63" fmla="*/ 121704 w 257857"/>
              <a:gd name="connsiteY63" fmla="*/ 78835 h 445125"/>
              <a:gd name="connsiteX64" fmla="*/ 128895 w 257857"/>
              <a:gd name="connsiteY64" fmla="*/ 30055 h 445125"/>
              <a:gd name="connsiteX65" fmla="*/ 136086 w 257857"/>
              <a:gd name="connsiteY65" fmla="*/ 78835 h 445125"/>
              <a:gd name="connsiteX66" fmla="*/ 131518 w 257857"/>
              <a:gd name="connsiteY66" fmla="*/ 117474 h 445125"/>
              <a:gd name="connsiteX67" fmla="*/ 128895 w 257857"/>
              <a:gd name="connsiteY67" fmla="*/ 117351 h 445125"/>
              <a:gd name="connsiteX68" fmla="*/ 126273 w 257857"/>
              <a:gd name="connsiteY68" fmla="*/ 117474 h 445125"/>
              <a:gd name="connsiteX69" fmla="*/ 121704 w 257857"/>
              <a:gd name="connsiteY69" fmla="*/ 78835 h 445125"/>
              <a:gd name="connsiteX70" fmla="*/ 65631 w 257857"/>
              <a:gd name="connsiteY70" fmla="*/ 175965 h 445125"/>
              <a:gd name="connsiteX71" fmla="*/ 98185 w 257857"/>
              <a:gd name="connsiteY71" fmla="*/ 161644 h 445125"/>
              <a:gd name="connsiteX72" fmla="*/ 101197 w 257857"/>
              <a:gd name="connsiteY72" fmla="*/ 167688 h 445125"/>
              <a:gd name="connsiteX73" fmla="*/ 72842 w 257857"/>
              <a:gd name="connsiteY73" fmla="*/ 188421 h 445125"/>
              <a:gd name="connsiteX74" fmla="*/ 26971 w 257857"/>
              <a:gd name="connsiteY74" fmla="*/ 206593 h 445125"/>
              <a:gd name="connsiteX75" fmla="*/ 65651 w 257857"/>
              <a:gd name="connsiteY75" fmla="*/ 175965 h 4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7857" h="445125">
                <a:moveTo>
                  <a:pt x="7427" y="225339"/>
                </a:moveTo>
                <a:cubicBezTo>
                  <a:pt x="7652" y="225339"/>
                  <a:pt x="7898" y="225339"/>
                  <a:pt x="8123" y="225298"/>
                </a:cubicBezTo>
                <a:cubicBezTo>
                  <a:pt x="9619" y="225154"/>
                  <a:pt x="45164" y="221651"/>
                  <a:pt x="80300" y="201369"/>
                </a:cubicBezTo>
                <a:cubicBezTo>
                  <a:pt x="89642" y="195981"/>
                  <a:pt x="97919" y="189978"/>
                  <a:pt x="105130" y="184037"/>
                </a:cubicBezTo>
                <a:lnTo>
                  <a:pt x="61820" y="436357"/>
                </a:lnTo>
                <a:cubicBezTo>
                  <a:pt x="61451" y="438529"/>
                  <a:pt x="62045" y="440762"/>
                  <a:pt x="63480" y="442462"/>
                </a:cubicBezTo>
                <a:cubicBezTo>
                  <a:pt x="64893" y="444142"/>
                  <a:pt x="67003" y="445126"/>
                  <a:pt x="69216" y="445126"/>
                </a:cubicBezTo>
                <a:lnTo>
                  <a:pt x="194004" y="445126"/>
                </a:lnTo>
                <a:cubicBezTo>
                  <a:pt x="196237" y="445126"/>
                  <a:pt x="198347" y="444122"/>
                  <a:pt x="199781" y="442421"/>
                </a:cubicBezTo>
                <a:cubicBezTo>
                  <a:pt x="201195" y="440700"/>
                  <a:pt x="201789" y="438447"/>
                  <a:pt x="201379" y="436255"/>
                </a:cubicBezTo>
                <a:lnTo>
                  <a:pt x="153910" y="185102"/>
                </a:lnTo>
                <a:cubicBezTo>
                  <a:pt x="160814" y="190695"/>
                  <a:pt x="168702" y="196308"/>
                  <a:pt x="177491" y="201389"/>
                </a:cubicBezTo>
                <a:cubicBezTo>
                  <a:pt x="212626" y="221672"/>
                  <a:pt x="248172" y="225175"/>
                  <a:pt x="249667" y="225318"/>
                </a:cubicBezTo>
                <a:cubicBezTo>
                  <a:pt x="249893" y="225339"/>
                  <a:pt x="250139" y="225359"/>
                  <a:pt x="250364" y="225359"/>
                </a:cubicBezTo>
                <a:cubicBezTo>
                  <a:pt x="253027" y="225359"/>
                  <a:pt x="255506" y="223946"/>
                  <a:pt x="256858" y="221610"/>
                </a:cubicBezTo>
                <a:cubicBezTo>
                  <a:pt x="258313" y="219070"/>
                  <a:pt x="258170" y="215915"/>
                  <a:pt x="256490" y="213538"/>
                </a:cubicBezTo>
                <a:cubicBezTo>
                  <a:pt x="255629" y="212309"/>
                  <a:pt x="234814" y="183279"/>
                  <a:pt x="199679" y="162996"/>
                </a:cubicBezTo>
                <a:cubicBezTo>
                  <a:pt x="186403" y="155334"/>
                  <a:pt x="173066" y="150069"/>
                  <a:pt x="161531" y="146463"/>
                </a:cubicBezTo>
                <a:cubicBezTo>
                  <a:pt x="160364" y="136137"/>
                  <a:pt x="154381" y="127267"/>
                  <a:pt x="145879" y="122104"/>
                </a:cubicBezTo>
                <a:cubicBezTo>
                  <a:pt x="148747" y="109934"/>
                  <a:pt x="151103" y="95020"/>
                  <a:pt x="151103" y="78835"/>
                </a:cubicBezTo>
                <a:cubicBezTo>
                  <a:pt x="151103" y="38270"/>
                  <a:pt x="136353" y="5736"/>
                  <a:pt x="135738" y="4364"/>
                </a:cubicBezTo>
                <a:cubicBezTo>
                  <a:pt x="134509" y="1700"/>
                  <a:pt x="131866" y="0"/>
                  <a:pt x="128936" y="0"/>
                </a:cubicBezTo>
                <a:cubicBezTo>
                  <a:pt x="126007" y="0"/>
                  <a:pt x="123343" y="1700"/>
                  <a:pt x="122134" y="4364"/>
                </a:cubicBezTo>
                <a:cubicBezTo>
                  <a:pt x="121499" y="5736"/>
                  <a:pt x="106769" y="38250"/>
                  <a:pt x="106769" y="78835"/>
                </a:cubicBezTo>
                <a:cubicBezTo>
                  <a:pt x="106769" y="95040"/>
                  <a:pt x="109125" y="109955"/>
                  <a:pt x="111993" y="122104"/>
                </a:cubicBezTo>
                <a:cubicBezTo>
                  <a:pt x="103491" y="127267"/>
                  <a:pt x="97509" y="136117"/>
                  <a:pt x="96341" y="146463"/>
                </a:cubicBezTo>
                <a:cubicBezTo>
                  <a:pt x="84807" y="150069"/>
                  <a:pt x="71470" y="155334"/>
                  <a:pt x="58194" y="162996"/>
                </a:cubicBezTo>
                <a:cubicBezTo>
                  <a:pt x="23058" y="183279"/>
                  <a:pt x="2264" y="212309"/>
                  <a:pt x="1383" y="213538"/>
                </a:cubicBezTo>
                <a:cubicBezTo>
                  <a:pt x="-317" y="215935"/>
                  <a:pt x="-461" y="219090"/>
                  <a:pt x="1014" y="221610"/>
                </a:cubicBezTo>
                <a:cubicBezTo>
                  <a:pt x="2366" y="223946"/>
                  <a:pt x="4845" y="225359"/>
                  <a:pt x="7509" y="225359"/>
                </a:cubicBezTo>
                <a:close/>
                <a:moveTo>
                  <a:pt x="100951" y="296942"/>
                </a:moveTo>
                <a:lnTo>
                  <a:pt x="121458" y="319396"/>
                </a:lnTo>
                <a:lnTo>
                  <a:pt x="91301" y="353158"/>
                </a:lnTo>
                <a:lnTo>
                  <a:pt x="100951" y="296921"/>
                </a:lnTo>
                <a:close/>
                <a:moveTo>
                  <a:pt x="114739" y="289812"/>
                </a:moveTo>
                <a:lnTo>
                  <a:pt x="147907" y="289812"/>
                </a:lnTo>
                <a:lnTo>
                  <a:pt x="131518" y="308169"/>
                </a:lnTo>
                <a:lnTo>
                  <a:pt x="114739" y="289812"/>
                </a:lnTo>
                <a:close/>
                <a:moveTo>
                  <a:pt x="131641" y="330520"/>
                </a:moveTo>
                <a:lnTo>
                  <a:pt x="163519" y="365430"/>
                </a:lnTo>
                <a:lnTo>
                  <a:pt x="100459" y="365430"/>
                </a:lnTo>
                <a:lnTo>
                  <a:pt x="131641" y="330520"/>
                </a:lnTo>
                <a:close/>
                <a:moveTo>
                  <a:pt x="169849" y="350126"/>
                </a:moveTo>
                <a:lnTo>
                  <a:pt x="141679" y="319293"/>
                </a:lnTo>
                <a:lnTo>
                  <a:pt x="160118" y="298642"/>
                </a:lnTo>
                <a:lnTo>
                  <a:pt x="169849" y="350126"/>
                </a:lnTo>
                <a:close/>
                <a:moveTo>
                  <a:pt x="104761" y="274836"/>
                </a:moveTo>
                <a:lnTo>
                  <a:pt x="120700" y="181926"/>
                </a:lnTo>
                <a:cubicBezTo>
                  <a:pt x="123323" y="182602"/>
                  <a:pt x="126048" y="182992"/>
                  <a:pt x="128895" y="182992"/>
                </a:cubicBezTo>
                <a:cubicBezTo>
                  <a:pt x="132071" y="182992"/>
                  <a:pt x="135103" y="182521"/>
                  <a:pt x="138012" y="181681"/>
                </a:cubicBezTo>
                <a:lnTo>
                  <a:pt x="155611" y="274836"/>
                </a:lnTo>
                <a:lnTo>
                  <a:pt x="104761" y="274836"/>
                </a:lnTo>
                <a:close/>
                <a:moveTo>
                  <a:pt x="78107" y="430170"/>
                </a:moveTo>
                <a:lnTo>
                  <a:pt x="86651" y="380427"/>
                </a:lnTo>
                <a:lnTo>
                  <a:pt x="175565" y="380427"/>
                </a:lnTo>
                <a:lnTo>
                  <a:pt x="184969" y="430170"/>
                </a:lnTo>
                <a:lnTo>
                  <a:pt x="78107" y="430170"/>
                </a:lnTo>
                <a:close/>
                <a:moveTo>
                  <a:pt x="230840" y="206613"/>
                </a:moveTo>
                <a:cubicBezTo>
                  <a:pt x="218301" y="203499"/>
                  <a:pt x="201502" y="197968"/>
                  <a:pt x="184969" y="188421"/>
                </a:cubicBezTo>
                <a:cubicBezTo>
                  <a:pt x="173947" y="182049"/>
                  <a:pt x="164420" y="174674"/>
                  <a:pt x="156614" y="167688"/>
                </a:cubicBezTo>
                <a:cubicBezTo>
                  <a:pt x="157823" y="165782"/>
                  <a:pt x="158827" y="163775"/>
                  <a:pt x="159626" y="161624"/>
                </a:cubicBezTo>
                <a:cubicBezTo>
                  <a:pt x="169665" y="164902"/>
                  <a:pt x="180974" y="169491"/>
                  <a:pt x="192160" y="175965"/>
                </a:cubicBezTo>
                <a:cubicBezTo>
                  <a:pt x="208652" y="185491"/>
                  <a:pt x="221846" y="197312"/>
                  <a:pt x="230840" y="206613"/>
                </a:cubicBezTo>
                <a:close/>
                <a:moveTo>
                  <a:pt x="121704" y="78835"/>
                </a:moveTo>
                <a:cubicBezTo>
                  <a:pt x="121704" y="59823"/>
                  <a:pt x="125330" y="42470"/>
                  <a:pt x="128895" y="30055"/>
                </a:cubicBezTo>
                <a:cubicBezTo>
                  <a:pt x="132460" y="42490"/>
                  <a:pt x="136086" y="59823"/>
                  <a:pt x="136086" y="78835"/>
                </a:cubicBezTo>
                <a:cubicBezTo>
                  <a:pt x="136086" y="93114"/>
                  <a:pt x="134038" y="106452"/>
                  <a:pt x="131518" y="117474"/>
                </a:cubicBezTo>
                <a:cubicBezTo>
                  <a:pt x="130657" y="117412"/>
                  <a:pt x="129776" y="117351"/>
                  <a:pt x="128895" y="117351"/>
                </a:cubicBezTo>
                <a:cubicBezTo>
                  <a:pt x="128014" y="117351"/>
                  <a:pt x="127133" y="117412"/>
                  <a:pt x="126273" y="117474"/>
                </a:cubicBezTo>
                <a:cubicBezTo>
                  <a:pt x="123753" y="106452"/>
                  <a:pt x="121704" y="93114"/>
                  <a:pt x="121704" y="78835"/>
                </a:cubicBezTo>
                <a:close/>
                <a:moveTo>
                  <a:pt x="65631" y="175965"/>
                </a:moveTo>
                <a:cubicBezTo>
                  <a:pt x="76817" y="169511"/>
                  <a:pt x="88126" y="164922"/>
                  <a:pt x="98185" y="161644"/>
                </a:cubicBezTo>
                <a:cubicBezTo>
                  <a:pt x="98984" y="163775"/>
                  <a:pt x="99988" y="165803"/>
                  <a:pt x="101197" y="167688"/>
                </a:cubicBezTo>
                <a:cubicBezTo>
                  <a:pt x="93391" y="174653"/>
                  <a:pt x="83885" y="182029"/>
                  <a:pt x="72842" y="188421"/>
                </a:cubicBezTo>
                <a:cubicBezTo>
                  <a:pt x="56350" y="197947"/>
                  <a:pt x="39510" y="203458"/>
                  <a:pt x="26971" y="206593"/>
                </a:cubicBezTo>
                <a:cubicBezTo>
                  <a:pt x="35945" y="197312"/>
                  <a:pt x="49139" y="185512"/>
                  <a:pt x="65651" y="175965"/>
                </a:cubicBezTo>
                <a:close/>
              </a:path>
            </a:pathLst>
          </a:custGeom>
          <a:solidFill>
            <a:schemeClr val="bg1"/>
          </a:solidFill>
          <a:ln w="2047" cap="flat">
            <a:noFill/>
            <a:prstDash val="solid"/>
            <a:miter/>
          </a:ln>
        </p:spPr>
        <p:txBody>
          <a:bodyPr rtlCol="0" anchor="ctr"/>
          <a:lstStyle/>
          <a:p>
            <a:endParaRPr lang="en-ID"/>
          </a:p>
        </p:txBody>
      </p:sp>
      <p:sp>
        <p:nvSpPr>
          <p:cNvPr id="22" name="TextBox 21">
            <a:extLst>
              <a:ext uri="{FF2B5EF4-FFF2-40B4-BE49-F238E27FC236}">
                <a16:creationId xmlns:a16="http://schemas.microsoft.com/office/drawing/2014/main" id="{094495FD-4DFF-D497-BFFC-9472DDEFB3F2}"/>
              </a:ext>
            </a:extLst>
          </p:cNvPr>
          <p:cNvSpPr txBox="1"/>
          <p:nvPr/>
        </p:nvSpPr>
        <p:spPr>
          <a:xfrm>
            <a:off x="6136548" y="2457748"/>
            <a:ext cx="670436" cy="338554"/>
          </a:xfrm>
          <a:prstGeom prst="rect">
            <a:avLst/>
          </a:prstGeom>
          <a:noFill/>
        </p:spPr>
        <p:txBody>
          <a:bodyPr wrap="square" rtlCol="0">
            <a:spAutoFit/>
          </a:bodyPr>
          <a:lstStyle/>
          <a:p>
            <a:pPr algn="ctr"/>
            <a:r>
              <a:rPr lang="en-US" sz="1600" b="1" dirty="0" smtClean="0">
                <a:solidFill>
                  <a:schemeClr val="bg1"/>
                </a:solidFill>
                <a:cs typeface="Arial" panose="020B0604020202020204" pitchFamily="34" charset="0"/>
              </a:rPr>
              <a:t>02</a:t>
            </a:r>
            <a:endParaRPr lang="en-US" sz="1600" b="1"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D5BAE029-3D45-0753-A484-32F8426FA036}"/>
              </a:ext>
            </a:extLst>
          </p:cNvPr>
          <p:cNvSpPr txBox="1"/>
          <p:nvPr/>
        </p:nvSpPr>
        <p:spPr>
          <a:xfrm>
            <a:off x="6136548" y="3527876"/>
            <a:ext cx="670436" cy="338554"/>
          </a:xfrm>
          <a:prstGeom prst="rect">
            <a:avLst/>
          </a:prstGeom>
          <a:noFill/>
        </p:spPr>
        <p:txBody>
          <a:bodyPr wrap="square" rtlCol="0">
            <a:spAutoFit/>
          </a:bodyPr>
          <a:lstStyle/>
          <a:p>
            <a:pPr algn="ctr"/>
            <a:r>
              <a:rPr lang="en-US" sz="1600" b="1" dirty="0" smtClean="0">
                <a:solidFill>
                  <a:schemeClr val="bg1"/>
                </a:solidFill>
                <a:cs typeface="Arial" panose="020B0604020202020204" pitchFamily="34" charset="0"/>
              </a:rPr>
              <a:t>03</a:t>
            </a:r>
            <a:endParaRPr lang="en-US" sz="1600" b="1"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2E7E69D2-A141-EC96-C912-86A6AD0484F0}"/>
              </a:ext>
            </a:extLst>
          </p:cNvPr>
          <p:cNvSpPr txBox="1"/>
          <p:nvPr/>
        </p:nvSpPr>
        <p:spPr>
          <a:xfrm>
            <a:off x="6136548" y="4598004"/>
            <a:ext cx="670436" cy="338554"/>
          </a:xfrm>
          <a:prstGeom prst="rect">
            <a:avLst/>
          </a:prstGeom>
          <a:noFill/>
        </p:spPr>
        <p:txBody>
          <a:bodyPr wrap="square" rtlCol="0">
            <a:spAutoFit/>
          </a:bodyPr>
          <a:lstStyle/>
          <a:p>
            <a:pPr algn="ctr"/>
            <a:r>
              <a:rPr lang="en-US" sz="1600" b="1" dirty="0" smtClean="0">
                <a:solidFill>
                  <a:schemeClr val="bg1"/>
                </a:solidFill>
                <a:cs typeface="Arial" panose="020B0604020202020204" pitchFamily="34" charset="0"/>
              </a:rPr>
              <a:t>04</a:t>
            </a:r>
            <a:endParaRPr lang="en-US" sz="1600" b="1" dirty="0">
              <a:solidFill>
                <a:schemeClr val="bg1"/>
              </a:solidFill>
              <a:cs typeface="Arial" panose="020B0604020202020204" pitchFamily="34" charset="0"/>
            </a:endParaRPr>
          </a:p>
        </p:txBody>
      </p:sp>
      <p:sp>
        <p:nvSpPr>
          <p:cNvPr id="37" name="Oval 36">
            <a:extLst>
              <a:ext uri="{FF2B5EF4-FFF2-40B4-BE49-F238E27FC236}">
                <a16:creationId xmlns:a16="http://schemas.microsoft.com/office/drawing/2014/main" id="{701143FE-0BA0-2BA1-F7BA-A1A6013AF2C1}"/>
              </a:ext>
            </a:extLst>
          </p:cNvPr>
          <p:cNvSpPr/>
          <p:nvPr/>
        </p:nvSpPr>
        <p:spPr>
          <a:xfrm>
            <a:off x="6086984" y="1360854"/>
            <a:ext cx="720000" cy="720000"/>
          </a:xfrm>
          <a:prstGeom prst="ellipse">
            <a:avLst/>
          </a:prstGeom>
          <a:gradFill flip="none" rotWithShape="1">
            <a:gsLst>
              <a:gs pos="0">
                <a:schemeClr val="accent1"/>
              </a:gs>
              <a:gs pos="100000">
                <a:schemeClr val="accent2"/>
              </a:gs>
            </a:gsLst>
            <a:lin ang="19200000" scaled="0"/>
            <a:tileRect/>
          </a:gradFill>
          <a:ln>
            <a:noFill/>
          </a:ln>
          <a:effectLst>
            <a:outerShdw blurRad="508000" dist="1651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600" b="1" dirty="0">
              <a:latin typeface="+mj-lt"/>
            </a:endParaRPr>
          </a:p>
        </p:txBody>
      </p:sp>
      <p:sp>
        <p:nvSpPr>
          <p:cNvPr id="3" name="TextBox 2"/>
          <p:cNvSpPr txBox="1"/>
          <p:nvPr/>
        </p:nvSpPr>
        <p:spPr>
          <a:xfrm>
            <a:off x="6227545" y="1569752"/>
            <a:ext cx="481263" cy="338554"/>
          </a:xfrm>
          <a:prstGeom prst="rect">
            <a:avLst/>
          </a:prstGeom>
          <a:noFill/>
        </p:spPr>
        <p:txBody>
          <a:bodyPr wrap="square" rtlCol="0">
            <a:spAutoFit/>
          </a:bodyPr>
          <a:lstStyle/>
          <a:p>
            <a:r>
              <a:rPr lang="en-US" sz="1600" b="1" dirty="0" smtClean="0">
                <a:solidFill>
                  <a:schemeClr val="bg1"/>
                </a:solidFill>
              </a:rPr>
              <a:t>01</a:t>
            </a:r>
            <a:endParaRPr lang="en-US" sz="1600" b="1" dirty="0">
              <a:solidFill>
                <a:schemeClr val="bg1"/>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5249" y="1373913"/>
            <a:ext cx="769037" cy="70694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3924" y="2010147"/>
            <a:ext cx="1642617" cy="1231963"/>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9804" y="3169476"/>
            <a:ext cx="873963" cy="822553"/>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3924" y="4038953"/>
            <a:ext cx="1717041" cy="1070128"/>
          </a:xfrm>
          <a:prstGeom prst="rect">
            <a:avLst/>
          </a:prstGeom>
        </p:spPr>
      </p:pic>
      <p:sp>
        <p:nvSpPr>
          <p:cNvPr id="52" name="TextBox 51">
            <a:extLst>
              <a:ext uri="{FF2B5EF4-FFF2-40B4-BE49-F238E27FC236}">
                <a16:creationId xmlns:a16="http://schemas.microsoft.com/office/drawing/2014/main" id="{3995B98A-E41A-1CD9-F569-58D2FF1081A5}"/>
              </a:ext>
            </a:extLst>
          </p:cNvPr>
          <p:cNvSpPr txBox="1"/>
          <p:nvPr/>
        </p:nvSpPr>
        <p:spPr>
          <a:xfrm>
            <a:off x="6918894" y="1545122"/>
            <a:ext cx="2957746" cy="293350"/>
          </a:xfrm>
          <a:prstGeom prst="rect">
            <a:avLst/>
          </a:prstGeom>
          <a:noFill/>
        </p:spPr>
        <p:txBody>
          <a:bodyPr wrap="square" rtlCol="0">
            <a:spAutoFit/>
          </a:bodyPr>
          <a:lstStyle/>
          <a:p>
            <a:pPr>
              <a:lnSpc>
                <a:spcPct val="120000"/>
              </a:lnSpc>
            </a:pPr>
            <a:r>
              <a:rPr lang="en-US" sz="1200" b="1" dirty="0" err="1" smtClean="0">
                <a:solidFill>
                  <a:schemeClr val="tx1">
                    <a:lumMod val="95000"/>
                    <a:lumOff val="5000"/>
                  </a:schemeClr>
                </a:solidFill>
              </a:rPr>
              <a:t>Git</a:t>
            </a:r>
            <a:r>
              <a:rPr lang="en-US" sz="1200" b="1" dirty="0" smtClean="0">
                <a:solidFill>
                  <a:schemeClr val="tx1">
                    <a:lumMod val="95000"/>
                    <a:lumOff val="5000"/>
                  </a:schemeClr>
                </a:solidFill>
              </a:rPr>
              <a:t> Hub (version Control)</a:t>
            </a:r>
            <a:endParaRPr lang="en-US" sz="1200" b="1" dirty="0">
              <a:solidFill>
                <a:schemeClr val="tx1">
                  <a:lumMod val="95000"/>
                  <a:lumOff val="5000"/>
                </a:schemeClr>
              </a:solidFill>
            </a:endParaRPr>
          </a:p>
        </p:txBody>
      </p:sp>
    </p:spTree>
    <p:extLst>
      <p:ext uri="{BB962C8B-B14F-4D97-AF65-F5344CB8AC3E}">
        <p14:creationId xmlns:p14="http://schemas.microsoft.com/office/powerpoint/2010/main" val="40429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30">
      <a:dk1>
        <a:sysClr val="windowText" lastClr="000000"/>
      </a:dk1>
      <a:lt1>
        <a:sysClr val="window" lastClr="FFFFFF"/>
      </a:lt1>
      <a:dk2>
        <a:srgbClr val="44546A"/>
      </a:dk2>
      <a:lt2>
        <a:srgbClr val="E7E6E6"/>
      </a:lt2>
      <a:accent1>
        <a:srgbClr val="2FA385"/>
      </a:accent1>
      <a:accent2>
        <a:srgbClr val="B3D55D"/>
      </a:accent2>
      <a:accent3>
        <a:srgbClr val="F28E3C"/>
      </a:accent3>
      <a:accent4>
        <a:srgbClr val="E35331"/>
      </a:accent4>
      <a:accent5>
        <a:srgbClr val="EEBB00"/>
      </a:accent5>
      <a:accent6>
        <a:srgbClr val="EA2626"/>
      </a:accent6>
      <a:hlink>
        <a:srgbClr val="0563C1"/>
      </a:hlink>
      <a:folHlink>
        <a:srgbClr val="954F72"/>
      </a:folHlink>
    </a:clrScheme>
    <a:fontScheme name="Custom 74">
      <a:majorFont>
        <a:latin typeface="Plus Jakarta Sans"/>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669</Words>
  <Application>Microsoft Office PowerPoint</Application>
  <PresentationFormat>Widescreen</PresentationFormat>
  <Paragraphs>107</Paragraphs>
  <Slides>43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Open Sans</vt:lpstr>
      <vt:lpstr>Open Sans ExtraBold</vt:lpstr>
      <vt:lpstr>Plus Jakarta Sans</vt:lpstr>
      <vt:lpstr>Poppins</vt:lpstr>
      <vt:lpstr>Poppins SemiBold</vt:lpstr>
      <vt:lpstr>Roboto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qais51526@gmail.com</cp:lastModifiedBy>
  <cp:revision>46</cp:revision>
  <dcterms:created xsi:type="dcterms:W3CDTF">2024-07-04T01:57:58Z</dcterms:created>
  <dcterms:modified xsi:type="dcterms:W3CDTF">2025-01-31T08:39:11Z</dcterms:modified>
</cp:coreProperties>
</file>